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6" r:id="rId2"/>
  </p:sldIdLst>
  <p:sldSz cx="10693400" cy="15122525"/>
  <p:notesSz cx="6858000" cy="9144000"/>
  <p:defaultTextStyle>
    <a:defPPr>
      <a:defRPr lang="ja-JP"/>
    </a:defPPr>
    <a:lvl1pPr marL="0" algn="l" defTabSz="1293144" rtl="0" eaLnBrk="1" latinLnBrk="0" hangingPunct="1">
      <a:defRPr kumimoji="1" sz="2500" kern="1200">
        <a:solidFill>
          <a:schemeClr val="tx1"/>
        </a:solidFill>
        <a:latin typeface="+mn-lt"/>
        <a:ea typeface="+mn-ea"/>
        <a:cs typeface="+mn-cs"/>
      </a:defRPr>
    </a:lvl1pPr>
    <a:lvl2pPr marL="646572" algn="l" defTabSz="1293144" rtl="0" eaLnBrk="1" latinLnBrk="0" hangingPunct="1">
      <a:defRPr kumimoji="1" sz="2500" kern="1200">
        <a:solidFill>
          <a:schemeClr val="tx1"/>
        </a:solidFill>
        <a:latin typeface="+mn-lt"/>
        <a:ea typeface="+mn-ea"/>
        <a:cs typeface="+mn-cs"/>
      </a:defRPr>
    </a:lvl2pPr>
    <a:lvl3pPr marL="1293144" algn="l" defTabSz="1293144" rtl="0" eaLnBrk="1" latinLnBrk="0" hangingPunct="1">
      <a:defRPr kumimoji="1" sz="2500" kern="1200">
        <a:solidFill>
          <a:schemeClr val="tx1"/>
        </a:solidFill>
        <a:latin typeface="+mn-lt"/>
        <a:ea typeface="+mn-ea"/>
        <a:cs typeface="+mn-cs"/>
      </a:defRPr>
    </a:lvl3pPr>
    <a:lvl4pPr marL="1939717" algn="l" defTabSz="1293144" rtl="0" eaLnBrk="1" latinLnBrk="0" hangingPunct="1">
      <a:defRPr kumimoji="1" sz="2500" kern="1200">
        <a:solidFill>
          <a:schemeClr val="tx1"/>
        </a:solidFill>
        <a:latin typeface="+mn-lt"/>
        <a:ea typeface="+mn-ea"/>
        <a:cs typeface="+mn-cs"/>
      </a:defRPr>
    </a:lvl4pPr>
    <a:lvl5pPr marL="2586289" algn="l" defTabSz="1293144" rtl="0" eaLnBrk="1" latinLnBrk="0" hangingPunct="1">
      <a:defRPr kumimoji="1" sz="2500" kern="1200">
        <a:solidFill>
          <a:schemeClr val="tx1"/>
        </a:solidFill>
        <a:latin typeface="+mn-lt"/>
        <a:ea typeface="+mn-ea"/>
        <a:cs typeface="+mn-cs"/>
      </a:defRPr>
    </a:lvl5pPr>
    <a:lvl6pPr marL="3232861" algn="l" defTabSz="1293144" rtl="0" eaLnBrk="1" latinLnBrk="0" hangingPunct="1">
      <a:defRPr kumimoji="1" sz="2500" kern="1200">
        <a:solidFill>
          <a:schemeClr val="tx1"/>
        </a:solidFill>
        <a:latin typeface="+mn-lt"/>
        <a:ea typeface="+mn-ea"/>
        <a:cs typeface="+mn-cs"/>
      </a:defRPr>
    </a:lvl6pPr>
    <a:lvl7pPr marL="3879433" algn="l" defTabSz="1293144" rtl="0" eaLnBrk="1" latinLnBrk="0" hangingPunct="1">
      <a:defRPr kumimoji="1" sz="2500" kern="1200">
        <a:solidFill>
          <a:schemeClr val="tx1"/>
        </a:solidFill>
        <a:latin typeface="+mn-lt"/>
        <a:ea typeface="+mn-ea"/>
        <a:cs typeface="+mn-cs"/>
      </a:defRPr>
    </a:lvl7pPr>
    <a:lvl8pPr marL="4526006" algn="l" defTabSz="1293144" rtl="0" eaLnBrk="1" latinLnBrk="0" hangingPunct="1">
      <a:defRPr kumimoji="1" sz="2500" kern="1200">
        <a:solidFill>
          <a:schemeClr val="tx1"/>
        </a:solidFill>
        <a:latin typeface="+mn-lt"/>
        <a:ea typeface="+mn-ea"/>
        <a:cs typeface="+mn-cs"/>
      </a:defRPr>
    </a:lvl8pPr>
    <a:lvl9pPr marL="5172578" algn="l" defTabSz="1293144" rtl="0" eaLnBrk="1" latinLnBrk="0" hangingPunct="1">
      <a:defRPr kumimoji="1" sz="25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763">
          <p15:clr>
            <a:srgbClr val="A4A3A4"/>
          </p15:clr>
        </p15:guide>
        <p15:guide id="2" pos="336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A3502"/>
    <a:srgbClr val="E6000A"/>
    <a:srgbClr val="FFFF00"/>
    <a:srgbClr val="000000"/>
    <a:srgbClr val="FFF0B3"/>
    <a:srgbClr val="4020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405" autoAdjust="0"/>
    <p:restoredTop sz="94660"/>
  </p:normalViewPr>
  <p:slideViewPr>
    <p:cSldViewPr>
      <p:cViewPr varScale="1">
        <p:scale>
          <a:sx n="47" d="100"/>
          <a:sy n="47" d="100"/>
        </p:scale>
        <p:origin x="1488" y="36"/>
      </p:cViewPr>
      <p:guideLst>
        <p:guide orient="horz" pos="4763"/>
        <p:guide pos="336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742"/>
            <a:ext cx="10692000" cy="15119061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図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932826"/>
            <a:ext cx="10692000" cy="1014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31937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79639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ctr" defTabSz="1293144" rtl="0" eaLnBrk="1" latinLnBrk="0" hangingPunct="1">
        <a:spcBef>
          <a:spcPct val="0"/>
        </a:spcBef>
        <a:buNone/>
        <a:defRPr kumimoji="1" sz="6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84929" indent="-484929" algn="l" defTabSz="1293144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4500" kern="1200">
          <a:solidFill>
            <a:schemeClr val="tx1"/>
          </a:solidFill>
          <a:latin typeface="+mn-lt"/>
          <a:ea typeface="+mn-ea"/>
          <a:cs typeface="+mn-cs"/>
        </a:defRPr>
      </a:lvl1pPr>
      <a:lvl2pPr marL="1050680" indent="-404108" algn="l" defTabSz="1293144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4000" kern="1200">
          <a:solidFill>
            <a:schemeClr val="tx1"/>
          </a:solidFill>
          <a:latin typeface="+mn-lt"/>
          <a:ea typeface="+mn-ea"/>
          <a:cs typeface="+mn-cs"/>
        </a:defRPr>
      </a:lvl2pPr>
      <a:lvl3pPr marL="1616431" indent="-323286" algn="l" defTabSz="1293144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400" kern="1200">
          <a:solidFill>
            <a:schemeClr val="tx1"/>
          </a:solidFill>
          <a:latin typeface="+mn-lt"/>
          <a:ea typeface="+mn-ea"/>
          <a:cs typeface="+mn-cs"/>
        </a:defRPr>
      </a:lvl3pPr>
      <a:lvl4pPr marL="2263003" indent="-323286" algn="l" defTabSz="1293144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909575" indent="-323286" algn="l" defTabSz="1293144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56147" indent="-323286" algn="l" defTabSz="1293144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202720" indent="-323286" algn="l" defTabSz="1293144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4849292" indent="-323286" algn="l" defTabSz="1293144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495864" indent="-323286" algn="l" defTabSz="1293144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293144" rtl="0" eaLnBrk="1" latinLnBrk="0" hangingPunct="1">
        <a:defRPr kumimoji="1"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646572" algn="l" defTabSz="1293144" rtl="0" eaLnBrk="1" latinLnBrk="0" hangingPunct="1">
        <a:defRPr kumimoji="1"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293144" algn="l" defTabSz="1293144" rtl="0" eaLnBrk="1" latinLnBrk="0" hangingPunct="1">
        <a:defRPr kumimoji="1"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939717" algn="l" defTabSz="1293144" rtl="0" eaLnBrk="1" latinLnBrk="0" hangingPunct="1">
        <a:defRPr kumimoji="1"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86289" algn="l" defTabSz="1293144" rtl="0" eaLnBrk="1" latinLnBrk="0" hangingPunct="1">
        <a:defRPr kumimoji="1"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232861" algn="l" defTabSz="1293144" rtl="0" eaLnBrk="1" latinLnBrk="0" hangingPunct="1">
        <a:defRPr kumimoji="1"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879433" algn="l" defTabSz="1293144" rtl="0" eaLnBrk="1" latinLnBrk="0" hangingPunct="1">
        <a:defRPr kumimoji="1"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526006" algn="l" defTabSz="1293144" rtl="0" eaLnBrk="1" latinLnBrk="0" hangingPunct="1">
        <a:defRPr kumimoji="1"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5172578" algn="l" defTabSz="1293144" rtl="0" eaLnBrk="1" latinLnBrk="0" hangingPunct="1">
        <a:defRPr kumimoji="1" sz="2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/>
          <p:cNvSpPr txBox="1"/>
          <p:nvPr/>
        </p:nvSpPr>
        <p:spPr>
          <a:xfrm>
            <a:off x="4979773" y="8425358"/>
            <a:ext cx="2016000" cy="36004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fontAlgn="ctr">
              <a:lnSpc>
                <a:spcPct val="90000"/>
              </a:lnSpc>
            </a:pPr>
            <a:r>
              <a:rPr kumimoji="0" lang="en-US" altLang="ja-JP" sz="29000" dirty="0">
                <a:solidFill>
                  <a:srgbClr val="000000"/>
                </a:solidFill>
                <a:latin typeface="HGS明朝E" panose="02020900000000000000" pitchFamily="18" charset="-128"/>
                <a:ea typeface="HGS明朝E" panose="02020900000000000000" pitchFamily="18" charset="-128"/>
              </a:rPr>
              <a:t>S</a:t>
            </a:r>
            <a:endParaRPr kumimoji="0" lang="ja-JP" altLang="en-US" sz="29000" dirty="0">
              <a:solidFill>
                <a:srgbClr val="000000"/>
              </a:solidFill>
              <a:latin typeface="HGS明朝E" panose="02020900000000000000" pitchFamily="18" charset="-128"/>
              <a:ea typeface="HGS明朝E" panose="02020900000000000000" pitchFamily="18" charset="-128"/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6196162" y="11042029"/>
            <a:ext cx="1728000" cy="244827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fontAlgn="ctr">
              <a:lnSpc>
                <a:spcPct val="90000"/>
              </a:lnSpc>
            </a:pPr>
            <a:r>
              <a:rPr kumimoji="0" lang="en-US" altLang="ja-JP" sz="19000" dirty="0">
                <a:solidFill>
                  <a:srgbClr val="000000"/>
                </a:solidFill>
                <a:latin typeface="HGS明朝E" panose="02020900000000000000" pitchFamily="18" charset="-128"/>
                <a:ea typeface="HGS明朝E" panose="02020900000000000000" pitchFamily="18" charset="-128"/>
              </a:rPr>
              <a:t>A</a:t>
            </a:r>
            <a:endParaRPr kumimoji="0" lang="ja-JP" altLang="en-US" sz="19000" dirty="0">
              <a:solidFill>
                <a:srgbClr val="000000"/>
              </a:solidFill>
              <a:latin typeface="HGS明朝E" panose="02020900000000000000" pitchFamily="18" charset="-128"/>
              <a:ea typeface="HGS明朝E" panose="02020900000000000000" pitchFamily="18" charset="-128"/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7402165" y="10027443"/>
            <a:ext cx="1728000" cy="244827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fontAlgn="ctr">
              <a:lnSpc>
                <a:spcPct val="90000"/>
              </a:lnSpc>
            </a:pPr>
            <a:r>
              <a:rPr kumimoji="0" lang="en-US" altLang="ja-JP" sz="19000" dirty="0">
                <a:solidFill>
                  <a:srgbClr val="000000"/>
                </a:solidFill>
                <a:latin typeface="HGS明朝E" panose="02020900000000000000" pitchFamily="18" charset="-128"/>
                <a:ea typeface="HGS明朝E" panose="02020900000000000000" pitchFamily="18" charset="-128"/>
              </a:rPr>
              <a:t>L</a:t>
            </a:r>
            <a:endParaRPr kumimoji="0" lang="ja-JP" altLang="en-US" sz="19000" dirty="0">
              <a:solidFill>
                <a:srgbClr val="000000"/>
              </a:solidFill>
              <a:latin typeface="HGS明朝E" panose="02020900000000000000" pitchFamily="18" charset="-128"/>
              <a:ea typeface="HGS明朝E" panose="02020900000000000000" pitchFamily="18" charset="-128"/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8025588" y="11910317"/>
            <a:ext cx="1728000" cy="244827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fontAlgn="ctr">
              <a:lnSpc>
                <a:spcPct val="90000"/>
              </a:lnSpc>
            </a:pPr>
            <a:r>
              <a:rPr kumimoji="0" lang="en-US" altLang="ja-JP" sz="19000" dirty="0">
                <a:solidFill>
                  <a:srgbClr val="000000"/>
                </a:solidFill>
                <a:latin typeface="HGS明朝E" panose="02020900000000000000" pitchFamily="18" charset="-128"/>
                <a:ea typeface="HGS明朝E" panose="02020900000000000000" pitchFamily="18" charset="-128"/>
              </a:rPr>
              <a:t>E</a:t>
            </a:r>
            <a:endParaRPr kumimoji="0" lang="ja-JP" altLang="en-US" sz="19000" dirty="0">
              <a:solidFill>
                <a:srgbClr val="000000"/>
              </a:solidFill>
              <a:latin typeface="HGS明朝E" panose="02020900000000000000" pitchFamily="18" charset="-128"/>
              <a:ea typeface="HGS明朝E" panose="02020900000000000000" pitchFamily="18" charset="-128"/>
            </a:endParaRP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700" y="7781602"/>
            <a:ext cx="10692000" cy="504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 fontAlgn="ctr">
              <a:lnSpc>
                <a:spcPct val="90000"/>
              </a:lnSpc>
            </a:pPr>
            <a:r>
              <a:rPr kumimoji="0" lang="en-US" altLang="ja-JP" sz="4200" dirty="0">
                <a:solidFill>
                  <a:srgbClr val="000000"/>
                </a:solidFill>
                <a:latin typeface="HGP明朝E" panose="02020900000000000000" pitchFamily="18" charset="-128"/>
                <a:ea typeface="HGP明朝E" panose="02020900000000000000" pitchFamily="18" charset="-128"/>
              </a:rPr>
              <a:t>10</a:t>
            </a:r>
            <a:r>
              <a:rPr kumimoji="0" lang="ja-JP" altLang="en-US" sz="4200" dirty="0">
                <a:solidFill>
                  <a:srgbClr val="000000"/>
                </a:solidFill>
                <a:latin typeface="HGP明朝E" panose="02020900000000000000" pitchFamily="18" charset="-128"/>
                <a:ea typeface="HGP明朝E" panose="02020900000000000000" pitchFamily="18" charset="-128"/>
              </a:rPr>
              <a:t>月</a:t>
            </a:r>
            <a:r>
              <a:rPr kumimoji="0" lang="en-US" altLang="ja-JP" sz="4200" dirty="0">
                <a:solidFill>
                  <a:srgbClr val="000000"/>
                </a:solidFill>
                <a:latin typeface="HGP明朝E" panose="02020900000000000000" pitchFamily="18" charset="-128"/>
                <a:ea typeface="HGP明朝E" panose="02020900000000000000" pitchFamily="18" charset="-128"/>
              </a:rPr>
              <a:t>12</a:t>
            </a:r>
            <a:r>
              <a:rPr kumimoji="0" lang="ja-JP" altLang="en-US" sz="4200" dirty="0">
                <a:solidFill>
                  <a:srgbClr val="000000"/>
                </a:solidFill>
                <a:latin typeface="HGP明朝E" panose="02020900000000000000" pitchFamily="18" charset="-128"/>
                <a:ea typeface="HGP明朝E" panose="02020900000000000000" pitchFamily="18" charset="-128"/>
              </a:rPr>
              <a:t>日～</a:t>
            </a:r>
            <a:r>
              <a:rPr kumimoji="0" lang="en-US" altLang="ja-JP" sz="4200" dirty="0">
                <a:solidFill>
                  <a:srgbClr val="000000"/>
                </a:solidFill>
                <a:latin typeface="HGP明朝E" panose="02020900000000000000" pitchFamily="18" charset="-128"/>
                <a:ea typeface="HGP明朝E" panose="02020900000000000000" pitchFamily="18" charset="-128"/>
              </a:rPr>
              <a:t>10</a:t>
            </a:r>
            <a:r>
              <a:rPr kumimoji="0" lang="ja-JP" altLang="en-US" sz="4200" dirty="0">
                <a:solidFill>
                  <a:srgbClr val="000000"/>
                </a:solidFill>
                <a:latin typeface="HGP明朝E" panose="02020900000000000000" pitchFamily="18" charset="-128"/>
                <a:ea typeface="HGP明朝E" panose="02020900000000000000" pitchFamily="18" charset="-128"/>
              </a:rPr>
              <a:t>月</a:t>
            </a:r>
            <a:r>
              <a:rPr kumimoji="0" lang="en-US" altLang="ja-JP" sz="4200" dirty="0">
                <a:solidFill>
                  <a:srgbClr val="000000"/>
                </a:solidFill>
                <a:latin typeface="HGP明朝E" panose="02020900000000000000" pitchFamily="18" charset="-128"/>
                <a:ea typeface="HGP明朝E" panose="02020900000000000000" pitchFamily="18" charset="-128"/>
              </a:rPr>
              <a:t>20</a:t>
            </a:r>
            <a:r>
              <a:rPr kumimoji="0" lang="ja-JP" altLang="en-US" sz="4200" dirty="0">
                <a:solidFill>
                  <a:srgbClr val="000000"/>
                </a:solidFill>
                <a:latin typeface="HGP明朝E" panose="02020900000000000000" pitchFamily="18" charset="-128"/>
                <a:ea typeface="HGP明朝E" panose="02020900000000000000" pitchFamily="18" charset="-128"/>
              </a:rPr>
              <a:t>日</a:t>
            </a: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700" y="2071638"/>
            <a:ext cx="10692000" cy="792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 fontAlgn="ctr"/>
            <a:r>
              <a:rPr kumimoji="0" lang="ja-JP" altLang="en-US" sz="5000" dirty="0">
                <a:solidFill>
                  <a:srgbClr val="FFFF00"/>
                </a:solidFill>
                <a:latin typeface="HGP明朝E" panose="02020900000000000000" pitchFamily="18" charset="-128"/>
                <a:ea typeface="HGP明朝E" panose="02020900000000000000" pitchFamily="18" charset="-128"/>
              </a:rPr>
              <a:t>秋物 最終セール</a:t>
            </a:r>
            <a:r>
              <a:rPr kumimoji="0" lang="en-US" altLang="ja-JP" sz="5000" dirty="0">
                <a:solidFill>
                  <a:srgbClr val="FFFF00"/>
                </a:solidFill>
                <a:latin typeface="HGP明朝E" panose="02020900000000000000" pitchFamily="18" charset="-128"/>
                <a:ea typeface="HGP明朝E" panose="02020900000000000000" pitchFamily="18" charset="-128"/>
              </a:rPr>
              <a:t>!</a:t>
            </a:r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5274692" y="13413710"/>
            <a:ext cx="3195342" cy="720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fontAlgn="ctr">
              <a:lnSpc>
                <a:spcPct val="90000"/>
              </a:lnSpc>
            </a:pPr>
            <a:r>
              <a:rPr kumimoji="0" lang="en-US" altLang="ja-JP" sz="5500" b="1" dirty="0">
                <a:solidFill>
                  <a:srgbClr val="E6000A"/>
                </a:solidFill>
                <a:latin typeface="HGP明朝E" panose="02020900000000000000" pitchFamily="18" charset="-128"/>
                <a:ea typeface="HGS明朝E" panose="02020900000000000000" pitchFamily="18" charset="-128"/>
              </a:rPr>
              <a:t>50%OFF</a:t>
            </a:r>
            <a:endParaRPr kumimoji="0" lang="ja-JP" altLang="en-US" sz="5500" b="1" dirty="0">
              <a:solidFill>
                <a:srgbClr val="E6000A"/>
              </a:solidFill>
              <a:latin typeface="HGP明朝E" panose="02020900000000000000" pitchFamily="18" charset="-128"/>
              <a:ea typeface="HGS明朝E" panose="02020900000000000000" pitchFamily="18" charset="-128"/>
            </a:endParaRPr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700" y="3429464"/>
            <a:ext cx="10692000" cy="4176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 fontAlgn="ctr">
              <a:lnSpc>
                <a:spcPct val="89000"/>
              </a:lnSpc>
            </a:pPr>
            <a:r>
              <a:rPr kumimoji="0" lang="en-US" altLang="ja-JP" sz="17200" b="1" dirty="0">
                <a:ln w="57150">
                  <a:noFill/>
                </a:ln>
                <a:solidFill>
                  <a:srgbClr val="FFF0B3"/>
                </a:solidFill>
                <a:effectLst>
                  <a:glow rad="114300">
                    <a:srgbClr val="6A3502"/>
                  </a:glow>
                </a:effectLst>
                <a:latin typeface="Garamond" panose="02020404030301010803" pitchFamily="18" charset="0"/>
                <a:ea typeface="HGP明朝B" panose="02020800000000000000" pitchFamily="18" charset="-128"/>
                <a:cs typeface="Times New Roman" panose="02020603050405020304" pitchFamily="18" charset="0"/>
              </a:rPr>
              <a:t>20XX</a:t>
            </a:r>
            <a:br>
              <a:rPr kumimoji="0" lang="en-US" altLang="ja-JP" sz="17000" b="1" dirty="0">
                <a:ln w="57150">
                  <a:noFill/>
                </a:ln>
                <a:solidFill>
                  <a:srgbClr val="FFF0B3"/>
                </a:solidFill>
                <a:effectLst>
                  <a:glow rad="114300">
                    <a:srgbClr val="6A3502"/>
                  </a:glow>
                </a:effectLst>
                <a:latin typeface="Garamond" panose="02020404030301010803" pitchFamily="18" charset="0"/>
                <a:ea typeface="HGP明朝B" panose="02020800000000000000" pitchFamily="18" charset="-128"/>
                <a:cs typeface="Times New Roman" panose="02020603050405020304" pitchFamily="18" charset="0"/>
              </a:rPr>
            </a:br>
            <a:r>
              <a:rPr kumimoji="0" lang="en-US" altLang="ja-JP" sz="16000" b="1" dirty="0">
                <a:ln w="57150">
                  <a:noFill/>
                </a:ln>
                <a:solidFill>
                  <a:srgbClr val="FFF0B3"/>
                </a:solidFill>
                <a:effectLst>
                  <a:glow rad="114300">
                    <a:srgbClr val="6A3502"/>
                  </a:glow>
                </a:effectLst>
                <a:latin typeface="Garamond" panose="02020404030301010803" pitchFamily="18" charset="0"/>
                <a:ea typeface="HGP明朝B" panose="02020800000000000000" pitchFamily="18" charset="-128"/>
                <a:cs typeface="Times New Roman" panose="02020603050405020304" pitchFamily="18" charset="0"/>
              </a:rPr>
              <a:t>AUTUMN</a:t>
            </a:r>
          </a:p>
        </p:txBody>
      </p:sp>
    </p:spTree>
    <p:extLst>
      <p:ext uri="{BB962C8B-B14F-4D97-AF65-F5344CB8AC3E}">
        <p14:creationId xmlns:p14="http://schemas.microsoft.com/office/powerpoint/2010/main" val="41802381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</Words>
  <Application>Microsoft Office PowerPoint</Application>
  <PresentationFormat>ユーザー設定</PresentationFormat>
  <Paragraphs>8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HGP明朝B</vt:lpstr>
      <vt:lpstr>HGP明朝E</vt:lpstr>
      <vt:lpstr>HGS明朝E</vt:lpstr>
      <vt:lpstr>Arial</vt:lpstr>
      <vt:lpstr>Garamond</vt:lpstr>
      <vt:lpstr>Times New Roman</vt:lpstr>
      <vt:lpstr>Office ​​テーマ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2019-02-06T01:41:59Z</dcterms:created>
  <dcterms:modified xsi:type="dcterms:W3CDTF">2019-02-19T09:27:43Z</dcterms:modified>
</cp:coreProperties>
</file>