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15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>
            <a:extLst>
              <a:ext uri="{FF2B5EF4-FFF2-40B4-BE49-F238E27FC236}">
                <a16:creationId xmlns:a16="http://schemas.microsoft.com/office/drawing/2014/main" id="{F1D72BD2-946B-48FF-8A04-3F9D5992F5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3" cy="1511879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EE78892-DDB1-47A2-9A34-573798F00B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" y="624131"/>
            <a:ext cx="2962276" cy="1793926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467CDA95-18DD-4B37-82D0-96061B32EDB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482" y="269713"/>
            <a:ext cx="4376868" cy="3801368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5118ABA-88A9-428A-A8BC-84073BF25D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36" y="11659500"/>
            <a:ext cx="3166355" cy="310806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DA0230B4-53FE-44B6-AA4E-5AA632AE45F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649" y="11878456"/>
            <a:ext cx="513575" cy="846787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BCE12107-42F9-4223-9814-C636BA7A26A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486" y="3716775"/>
            <a:ext cx="7645113" cy="1111065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B8F2D9CD-08EC-4125-A1A1-4D26DC28F1C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849" y="3843590"/>
            <a:ext cx="735134" cy="1066548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B2B650EC-0BB3-4A93-A8CA-B5607F59A69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08" y="6158180"/>
            <a:ext cx="488704" cy="49027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112F5EC6-C77E-4665-BD83-42DA2E5CF82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345" y="11628120"/>
            <a:ext cx="3799407" cy="257556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5CE31F13-57AE-452E-9286-C663A1D0C91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646" y="7920305"/>
            <a:ext cx="488704" cy="49027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425BC6C8-8671-4D81-8DDC-53F1B3BBD9B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09" y="9730055"/>
            <a:ext cx="488704" cy="49027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36F4EAC8-6D84-4382-BF02-46F302DD5316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78" y="4510088"/>
            <a:ext cx="782610" cy="1186239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D49CDC5-B7DE-4F76-A55B-DFCE7ED1780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961" y="12712543"/>
            <a:ext cx="1458482" cy="189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513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9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BD5FD2A-231C-4E83-882C-3CD82D43CA3E}"/>
              </a:ext>
            </a:extLst>
          </p:cNvPr>
          <p:cNvSpPr txBox="1"/>
          <p:nvPr/>
        </p:nvSpPr>
        <p:spPr>
          <a:xfrm rot="20517624">
            <a:off x="955640" y="968033"/>
            <a:ext cx="2016000" cy="972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 fontAlgn="ctr"/>
            <a:r>
              <a:rPr kumimoji="1" lang="ja-JP" altLang="en-US" sz="48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本日の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F1483D4-FF41-49A2-B06C-FAF41D5266B2}"/>
              </a:ext>
            </a:extLst>
          </p:cNvPr>
          <p:cNvSpPr txBox="1"/>
          <p:nvPr/>
        </p:nvSpPr>
        <p:spPr>
          <a:xfrm>
            <a:off x="1661160" y="2034540"/>
            <a:ext cx="7322820" cy="226314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 fontAlgn="ctr"/>
            <a:r>
              <a:rPr kumimoji="1" lang="en-US" altLang="ja-JP" sz="176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LUNCH</a:t>
            </a:r>
            <a:endParaRPr kumimoji="1" lang="ja-JP" altLang="en-US" sz="176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79149AE-CA11-41FE-896A-786DA92C4075}"/>
              </a:ext>
            </a:extLst>
          </p:cNvPr>
          <p:cNvSpPr txBox="1"/>
          <p:nvPr/>
        </p:nvSpPr>
        <p:spPr>
          <a:xfrm>
            <a:off x="3872546" y="4717415"/>
            <a:ext cx="4980940" cy="72136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 fontAlgn="ctr"/>
            <a:r>
              <a:rPr kumimoji="1" lang="en-US" altLang="ja-JP" sz="66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ALL </a:t>
            </a:r>
            <a:r>
              <a:rPr kumimoji="1" lang="ja-JP" altLang="en-US" sz="66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￥</a:t>
            </a:r>
            <a:r>
              <a:rPr kumimoji="1" lang="en-US" altLang="ja-JP" sz="66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1,000</a:t>
            </a:r>
            <a:endParaRPr kumimoji="1" lang="ja-JP" altLang="en-US" sz="66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65E96DC-6CC0-47E6-B86F-E1669D4AFA65}"/>
              </a:ext>
            </a:extLst>
          </p:cNvPr>
          <p:cNvSpPr txBox="1"/>
          <p:nvPr/>
        </p:nvSpPr>
        <p:spPr>
          <a:xfrm>
            <a:off x="3800474" y="5567363"/>
            <a:ext cx="4980940" cy="5000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 fontAlgn="ctr"/>
            <a:r>
              <a:rPr kumimoji="1" lang="ja-JP" altLang="en-US" sz="24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サラダ・デザート・コーヒー</a:t>
            </a:r>
            <a:r>
              <a:rPr kumimoji="1" lang="en-US" altLang="ja-JP" sz="24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or</a:t>
            </a:r>
            <a:r>
              <a:rPr kumimoji="1" lang="ja-JP" altLang="en-US" sz="24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紅茶付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B9E460E-396E-4E33-AED3-171B4B3AAD9F}"/>
              </a:ext>
            </a:extLst>
          </p:cNvPr>
          <p:cNvSpPr txBox="1"/>
          <p:nvPr/>
        </p:nvSpPr>
        <p:spPr>
          <a:xfrm>
            <a:off x="1559716" y="6679878"/>
            <a:ext cx="3781427" cy="576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 fontAlgn="ctr"/>
            <a:r>
              <a:rPr kumimoji="1" lang="en-US" altLang="ja-JP" sz="44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A</a:t>
            </a:r>
            <a:r>
              <a:rPr kumimoji="1" lang="en-US" altLang="ja-JP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 </a:t>
            </a:r>
            <a:r>
              <a:rPr kumimoji="1" lang="ja-JP" altLang="en-US" sz="44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ボロネーゼ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120FEAD-9538-4072-A1F6-5646E9E4F884}"/>
              </a:ext>
            </a:extLst>
          </p:cNvPr>
          <p:cNvSpPr txBox="1"/>
          <p:nvPr/>
        </p:nvSpPr>
        <p:spPr>
          <a:xfrm>
            <a:off x="1541143" y="8481606"/>
            <a:ext cx="3424557" cy="576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 fontAlgn="ctr"/>
            <a:r>
              <a:rPr kumimoji="1" lang="en-US" altLang="ja-JP" sz="44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B 4</a:t>
            </a:r>
            <a:r>
              <a:rPr kumimoji="1" lang="ja-JP" altLang="en-US" sz="44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種のピザ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89659B8-F84B-426D-B8AF-B3A7C702C22A}"/>
              </a:ext>
            </a:extLst>
          </p:cNvPr>
          <p:cNvSpPr txBox="1"/>
          <p:nvPr/>
        </p:nvSpPr>
        <p:spPr>
          <a:xfrm>
            <a:off x="1541144" y="10310406"/>
            <a:ext cx="5107306" cy="576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 fontAlgn="ctr"/>
            <a:r>
              <a:rPr kumimoji="1" lang="en-US" altLang="ja-JP" sz="44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C </a:t>
            </a:r>
            <a:r>
              <a:rPr kumimoji="1" lang="ja-JP" altLang="en-US" sz="44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シーフードドリア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423D174-36F0-4F94-8329-60B584AF1B12}"/>
              </a:ext>
            </a:extLst>
          </p:cNvPr>
          <p:cNvSpPr txBox="1"/>
          <p:nvPr/>
        </p:nvSpPr>
        <p:spPr>
          <a:xfrm rot="20341895">
            <a:off x="4962882" y="11273876"/>
            <a:ext cx="2752242" cy="1462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40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本日の</a:t>
            </a:r>
          </a:p>
          <a:p>
            <a:pPr algn="ctr" fontAlgn="ctr"/>
            <a:r>
              <a:rPr kumimoji="1" lang="ja-JP" altLang="en-US" sz="40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デザート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C98191-83E7-4085-9739-7D4EE0246584}"/>
              </a:ext>
            </a:extLst>
          </p:cNvPr>
          <p:cNvSpPr txBox="1"/>
          <p:nvPr/>
        </p:nvSpPr>
        <p:spPr>
          <a:xfrm>
            <a:off x="5938838" y="13160782"/>
            <a:ext cx="876299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 fontAlgn="ctr"/>
            <a:r>
              <a:rPr kumimoji="1" lang="ja-JP" altLang="en-US" sz="2400" b="1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プリン</a:t>
            </a: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90BE3767-2FF7-473E-A320-F1429C1DB881}"/>
              </a:ext>
            </a:extLst>
          </p:cNvPr>
          <p:cNvSpPr/>
          <p:nvPr/>
        </p:nvSpPr>
        <p:spPr>
          <a:xfrm>
            <a:off x="6516914" y="6112477"/>
            <a:ext cx="3093342" cy="148502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photo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B66CE9A4-ED1D-444C-913F-55EBCB87AE5D}"/>
              </a:ext>
            </a:extLst>
          </p:cNvPr>
          <p:cNvSpPr/>
          <p:nvPr/>
        </p:nvSpPr>
        <p:spPr>
          <a:xfrm>
            <a:off x="5573874" y="7568889"/>
            <a:ext cx="2213766" cy="221376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photo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A9D11C8E-B178-45F7-A004-DAEC00EBB829}"/>
              </a:ext>
            </a:extLst>
          </p:cNvPr>
          <p:cNvSpPr/>
          <p:nvPr/>
        </p:nvSpPr>
        <p:spPr>
          <a:xfrm>
            <a:off x="7683122" y="9127073"/>
            <a:ext cx="1879978" cy="187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photo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4972DA8F-E67B-4DA1-9096-E5D2E6285936}"/>
              </a:ext>
            </a:extLst>
          </p:cNvPr>
          <p:cNvSpPr/>
          <p:nvPr/>
        </p:nvSpPr>
        <p:spPr>
          <a:xfrm>
            <a:off x="6973508" y="12144821"/>
            <a:ext cx="1879978" cy="187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photo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24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30</Words>
  <Application>Microsoft Office PowerPoint</Application>
  <PresentationFormat>ユーザー設定</PresentationFormat>
  <Paragraphs>14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HGP創英角ﾎﾟｯﾌﾟ体</vt:lpstr>
      <vt:lpstr>游ゴシック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yoshioka</dc:creator>
  <cp:lastModifiedBy>User</cp:lastModifiedBy>
  <cp:revision>7</cp:revision>
  <dcterms:created xsi:type="dcterms:W3CDTF">2019-02-06T04:33:04Z</dcterms:created>
  <dcterms:modified xsi:type="dcterms:W3CDTF">2019-02-19T09:24:22Z</dcterms:modified>
</cp:coreProperties>
</file>