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ja-JP"/>
    </a:defPPr>
    <a:lvl1pPr marL="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1626" y="90"/>
      </p:cViewPr>
      <p:guideLst>
        <p:guide orient="horz" pos="4763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1"/>
            <a:ext cx="10693924" cy="1512178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731" y="447835"/>
            <a:ext cx="6912000" cy="586110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08" y="7359607"/>
            <a:ext cx="6876000" cy="737889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47" y="9966104"/>
            <a:ext cx="1011297" cy="1001932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910" y="3795638"/>
            <a:ext cx="4968000" cy="285411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06" y="1296567"/>
            <a:ext cx="9432000" cy="12854219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718" y="10369575"/>
            <a:ext cx="4248000" cy="270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62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152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5110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>
          <a:xfrm>
            <a:off x="2106340" y="2376686"/>
            <a:ext cx="5040560" cy="15841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1" lang="en-US" altLang="ja-JP" sz="12000" b="0" i="0" u="none" strike="noStrike" kern="1200" baseline="0" dirty="0">
                <a:solidFill>
                  <a:schemeClr val="bg1"/>
                </a:solidFill>
                <a:latin typeface="Segoe Script" panose="030B0504020000000003" pitchFamily="66" charset="0"/>
                <a:ea typeface="FangSong" panose="02010609060101010101" pitchFamily="49" charset="-122"/>
                <a:cs typeface="MV Boli" panose="02000500030200090000" pitchFamily="2" charset="0"/>
              </a:rPr>
              <a:t>Menu</a:t>
            </a:r>
            <a:endParaRPr kumimoji="1" lang="ja-JP" altLang="en-US" sz="12000" dirty="0">
              <a:solidFill>
                <a:schemeClr val="bg1"/>
              </a:solidFill>
              <a:latin typeface="Segoe Script" panose="030B0504020000000003" pitchFamily="66" charset="0"/>
              <a:ea typeface="FangSong" panose="02010609060101010101" pitchFamily="49" charset="-122"/>
              <a:cs typeface="MV Boli" panose="02000500030200090000" pitchFamily="2" charset="0"/>
            </a:endParaRP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1898630" y="4608934"/>
            <a:ext cx="6840000" cy="504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>
              <a:lnSpc>
                <a:spcPct val="130000"/>
              </a:lnSpc>
            </a:pPr>
            <a:r>
              <a:rPr lang="en-US" altLang="ja-JP" sz="5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Cake Set</a:t>
            </a:r>
            <a:r>
              <a:rPr lang="ja-JP" altLang="en-US" sz="4300" dirty="0">
                <a:solidFill>
                  <a:schemeClr val="bg1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・・・・・￥</a:t>
            </a:r>
            <a:r>
              <a:rPr lang="en-US" altLang="ja-JP" sz="5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550</a:t>
            </a:r>
          </a:p>
          <a:p>
            <a:pPr algn="dist">
              <a:lnSpc>
                <a:spcPct val="130000"/>
              </a:lnSpc>
            </a:pPr>
            <a:r>
              <a:rPr lang="en-US" altLang="ja-JP" sz="5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Coffee</a:t>
            </a:r>
            <a:r>
              <a:rPr lang="ja-JP" altLang="en-US" sz="4300" dirty="0">
                <a:solidFill>
                  <a:schemeClr val="bg1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　 ・・・・・￥</a:t>
            </a:r>
            <a:r>
              <a:rPr lang="en-US" altLang="ja-JP" sz="5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300</a:t>
            </a:r>
          </a:p>
          <a:p>
            <a:pPr algn="dist">
              <a:lnSpc>
                <a:spcPct val="130000"/>
              </a:lnSpc>
            </a:pPr>
            <a:r>
              <a:rPr lang="en-US" altLang="ja-JP" sz="5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Espresso</a:t>
            </a:r>
            <a:r>
              <a:rPr lang="ja-JP" altLang="en-US" sz="4300" dirty="0">
                <a:solidFill>
                  <a:schemeClr val="bg1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　・・・・・￥</a:t>
            </a:r>
            <a:r>
              <a:rPr lang="en-US" altLang="ja-JP" sz="5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350</a:t>
            </a:r>
          </a:p>
          <a:p>
            <a:pPr algn="dist">
              <a:lnSpc>
                <a:spcPct val="130000"/>
              </a:lnSpc>
            </a:pPr>
            <a:r>
              <a:rPr lang="en-US" altLang="ja-JP" sz="5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Cafe </a:t>
            </a:r>
            <a:r>
              <a:rPr lang="en-US" altLang="ja-JP" sz="4300" dirty="0">
                <a:solidFill>
                  <a:schemeClr val="bg1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latte</a:t>
            </a:r>
            <a:r>
              <a:rPr lang="ja-JP" altLang="en-US" sz="4300" dirty="0">
                <a:solidFill>
                  <a:schemeClr val="bg1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  ・・・・￥</a:t>
            </a:r>
            <a:r>
              <a:rPr lang="en-US" altLang="ja-JP" sz="5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380</a:t>
            </a:r>
          </a:p>
          <a:p>
            <a:pPr algn="dist">
              <a:lnSpc>
                <a:spcPct val="130000"/>
              </a:lnSpc>
            </a:pPr>
            <a:r>
              <a:rPr lang="en-US" altLang="ja-JP" sz="4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Tea</a:t>
            </a:r>
            <a:r>
              <a:rPr lang="en-US" altLang="ja-JP" sz="4300" dirty="0">
                <a:solidFill>
                  <a:schemeClr val="bg1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 </a:t>
            </a:r>
            <a:r>
              <a:rPr lang="ja-JP" altLang="en-US" sz="4300" dirty="0">
                <a:solidFill>
                  <a:schemeClr val="bg1"/>
                </a:solidFill>
                <a:latin typeface="HGP行書体" panose="03000600000000000000" pitchFamily="66" charset="-128"/>
                <a:ea typeface="HGP行書体" panose="03000600000000000000" pitchFamily="66" charset="-128"/>
              </a:rPr>
              <a:t>　・・・・・・・・・￥</a:t>
            </a:r>
            <a:r>
              <a:rPr lang="en-US" altLang="ja-JP" sz="50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300</a:t>
            </a:r>
            <a:endParaRPr lang="ja-JP" altLang="en-US" sz="5000" dirty="0">
              <a:solidFill>
                <a:schemeClr val="bg1"/>
              </a:solidFill>
              <a:latin typeface="Chiller" panose="04020404031007020602" pitchFamily="82" charset="0"/>
              <a:ea typeface="HG丸ｺﾞｼｯｸM-PRO" panose="020F0600000000000000" pitchFamily="50" charset="-128"/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5706740" y="10441582"/>
            <a:ext cx="3168752" cy="252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just">
              <a:lnSpc>
                <a:spcPct val="150000"/>
              </a:lnSpc>
              <a:tabLst>
                <a:tab pos="3324225" algn="r"/>
              </a:tabLst>
            </a:pPr>
            <a:r>
              <a:rPr lang="en-US" altLang="ja-JP" sz="45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OPEN</a:t>
            </a:r>
            <a:r>
              <a:rPr kumimoji="1" lang="en-US" altLang="ja-JP" sz="4000" b="0" i="0" u="none" strike="noStrike" kern="1200" baseline="0" dirty="0">
                <a:solidFill>
                  <a:schemeClr val="bg1"/>
                </a:solidFill>
                <a:latin typeface="Segoe Print" panose="02000600000000000000" pitchFamily="2" charset="0"/>
              </a:rPr>
              <a:t>	</a:t>
            </a:r>
            <a:r>
              <a:rPr lang="en-US" altLang="ja-JP" sz="45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11:00</a:t>
            </a:r>
          </a:p>
          <a:p>
            <a:pPr algn="just">
              <a:lnSpc>
                <a:spcPct val="150000"/>
              </a:lnSpc>
              <a:tabLst>
                <a:tab pos="3324225" algn="r"/>
              </a:tabLst>
            </a:pPr>
            <a:r>
              <a:rPr lang="en-US" altLang="ja-JP" sz="45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CLOSE</a:t>
            </a:r>
            <a:r>
              <a:rPr kumimoji="1" lang="en-US" altLang="ja-JP" sz="4000" b="0" i="0" u="none" strike="noStrike" kern="1200" baseline="0" dirty="0">
                <a:solidFill>
                  <a:schemeClr val="bg1"/>
                </a:solidFill>
                <a:latin typeface="Segoe Print" panose="02000600000000000000" pitchFamily="2" charset="0"/>
              </a:rPr>
              <a:t>	</a:t>
            </a:r>
            <a:r>
              <a:rPr lang="en-US" altLang="ja-JP" sz="4500" dirty="0">
                <a:solidFill>
                  <a:schemeClr val="bg1"/>
                </a:solidFill>
                <a:latin typeface="Chiller" panose="04020404031007020602" pitchFamily="82" charset="0"/>
                <a:ea typeface="HG丸ｺﾞｼｯｸM-PRO" panose="020F0600000000000000" pitchFamily="50" charset="-128"/>
              </a:rPr>
              <a:t>22:00</a:t>
            </a:r>
            <a:endParaRPr lang="ja-JP" altLang="en-US" sz="4500" dirty="0">
              <a:solidFill>
                <a:schemeClr val="bg1"/>
              </a:solidFill>
              <a:latin typeface="Chiller" panose="04020404031007020602" pitchFamily="82" charset="0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97285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1" baseType="lpstr">
      <vt:lpstr>FangSong</vt:lpstr>
      <vt:lpstr>HGP行書体</vt:lpstr>
      <vt:lpstr>HG丸ｺﾞｼｯｸM-PRO</vt:lpstr>
      <vt:lpstr>ＭＳ Ｐゴシック</vt:lpstr>
      <vt:lpstr>Arial</vt:lpstr>
      <vt:lpstr>Chiller</vt:lpstr>
      <vt:lpstr>MV Boli</vt:lpstr>
      <vt:lpstr>Segoe Print</vt:lpstr>
      <vt:lpstr>Segoe Script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2019-02-06T06:50:51Z</dcterms:created>
  <dcterms:modified xsi:type="dcterms:W3CDTF">2019-02-19T09:24:12Z</dcterms:modified>
</cp:coreProperties>
</file>