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3400" cy="7561263"/>
  <p:notesSz cx="6807200" cy="9939338"/>
  <p:defaultTextStyle>
    <a:defPPr>
      <a:defRPr lang="ja-JP"/>
    </a:defPPr>
    <a:lvl1pPr marL="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678" y="-114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597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8965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2715" y="302803"/>
            <a:ext cx="2406015" cy="645157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670" y="302803"/>
            <a:ext cx="7039822" cy="645157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425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906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3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2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70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9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678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437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2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2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333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3322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716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670" y="301050"/>
            <a:ext cx="3518055" cy="128121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823" y="301052"/>
            <a:ext cx="5977907" cy="64533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670" y="1582266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7241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00"/>
            </a:lvl1pPr>
            <a:lvl2pPr marL="497845" indent="0">
              <a:buNone/>
              <a:defRPr sz="3000"/>
            </a:lvl2pPr>
            <a:lvl3pPr marL="995690" indent="0">
              <a:buNone/>
              <a:defRPr sz="2600"/>
            </a:lvl3pPr>
            <a:lvl4pPr marL="1493535" indent="0">
              <a:buNone/>
              <a:defRPr sz="2200"/>
            </a:lvl4pPr>
            <a:lvl5pPr marL="1991380" indent="0">
              <a:buNone/>
              <a:defRPr sz="2200"/>
            </a:lvl5pPr>
            <a:lvl6pPr marL="2489225" indent="0">
              <a:buNone/>
              <a:defRPr sz="2200"/>
            </a:lvl6pPr>
            <a:lvl7pPr marL="2987070" indent="0">
              <a:buNone/>
              <a:defRPr sz="2200"/>
            </a:lvl7pPr>
            <a:lvl8pPr marL="3484916" indent="0">
              <a:buNone/>
              <a:defRPr sz="2200"/>
            </a:lvl8pPr>
            <a:lvl9pPr marL="3982761" indent="0">
              <a:buNone/>
              <a:defRPr sz="2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3590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pport\Desktop\FXサンプルチラシ\制作\完了\1364_Spring_Sale\資料\1364_Spring_Sale_img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0688637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670" y="1764296"/>
            <a:ext cx="9624060" cy="4990084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7BC66-E0FC-4888-A474-CFE5E7C30D34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E13E7-F05A-4B28-8D59-F9D0B09488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9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5690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2"/>
          <p:cNvSpPr txBox="1">
            <a:spLocks/>
          </p:cNvSpPr>
          <p:nvPr/>
        </p:nvSpPr>
        <p:spPr>
          <a:xfrm>
            <a:off x="5191237" y="5578997"/>
            <a:ext cx="1554634" cy="79392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7200" dirty="0" smtClean="0">
                <a:solidFill>
                  <a:srgbClr val="008000"/>
                </a:solidFill>
                <a:latin typeface="HG明朝E" panose="02020909000000000000" pitchFamily="17" charset="-128"/>
                <a:ea typeface="HG明朝E" panose="02020909000000000000" pitchFamily="17" charset="-128"/>
              </a:rPr>
              <a:t>3/6</a:t>
            </a:r>
            <a:endParaRPr lang="ja-JP" altLang="en-US" sz="7200" dirty="0">
              <a:solidFill>
                <a:srgbClr val="008000"/>
              </a:solidFill>
              <a:latin typeface="HG明朝E" panose="02020909000000000000" pitchFamily="17" charset="-128"/>
              <a:ea typeface="HG明朝E" panose="02020909000000000000" pitchFamily="17" charset="-12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1026220" y="2340471"/>
            <a:ext cx="8640960" cy="233934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3900" dirty="0" smtClean="0">
                <a:ln w="76200">
                  <a:solidFill>
                    <a:schemeClr val="bg1"/>
                  </a:solidFill>
                </a:ln>
                <a:solidFill>
                  <a:srgbClr val="008000"/>
                </a:solidFill>
                <a:latin typeface="Century" panose="02040604050505020304" pitchFamily="18" charset="0"/>
                <a:ea typeface="ＭＳ Ｐ明朝" panose="02020600040205080304" pitchFamily="18" charset="-128"/>
              </a:rPr>
              <a:t>SALE</a:t>
            </a:r>
            <a:endParaRPr lang="ja-JP" altLang="en-US" sz="23900" dirty="0">
              <a:ln w="76200">
                <a:solidFill>
                  <a:schemeClr val="bg1"/>
                </a:solidFill>
              </a:ln>
              <a:solidFill>
                <a:srgbClr val="008000"/>
              </a:solidFill>
              <a:latin typeface="Century" panose="02040604050505020304" pitchFamily="18" charset="0"/>
              <a:ea typeface="ＭＳ Ｐ明朝" panose="02020600040205080304" pitchFamily="18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190720" y="612279"/>
            <a:ext cx="4308108" cy="1584176"/>
          </a:xfrm>
          <a:prstGeom prst="rect">
            <a:avLst/>
          </a:prstGeom>
          <a:noFill/>
          <a:effectLst>
            <a:outerShdw blurRad="50800" dir="21540000" sx="98000" sy="98000" algn="tl" rotWithShape="0">
              <a:schemeClr val="tx1"/>
            </a:outerShdw>
            <a:softEdge rad="635000"/>
          </a:effectLst>
        </p:spPr>
        <p:txBody>
          <a:bodyPr wrap="square" lIns="0" tIns="0" rIns="0" bIns="0" anchor="ctr" anchorCtr="0">
            <a:noAutofit/>
          </a:bodyPr>
          <a:lstStyle/>
          <a:p>
            <a:pPr fontAlgn="ctr"/>
            <a:r>
              <a:rPr lang="en-US" altLang="ja-JP" sz="10500" dirty="0">
                <a:ln w="28575" cmpd="sng">
                  <a:noFill/>
                </a:ln>
                <a:solidFill>
                  <a:srgbClr val="008000"/>
                </a:solidFill>
                <a:effectLst>
                  <a:glow rad="88900">
                    <a:schemeClr val="bg1"/>
                  </a:glow>
                </a:effectLst>
                <a:latin typeface="Century" panose="02040604050505020304" pitchFamily="18" charset="0"/>
                <a:ea typeface="ＭＳ Ｐ明朝" panose="02020600040205080304" pitchFamily="18" charset="-128"/>
              </a:rPr>
              <a:t>Spring</a:t>
            </a:r>
            <a:endParaRPr lang="ja-JP" altLang="en-US" sz="10500" dirty="0">
              <a:ln w="28575" cmpd="sng">
                <a:noFill/>
              </a:ln>
              <a:solidFill>
                <a:srgbClr val="008000"/>
              </a:solidFill>
              <a:effectLst>
                <a:glow rad="88900">
                  <a:schemeClr val="bg1"/>
                </a:glow>
              </a:effectLst>
              <a:latin typeface="Century" panose="02040604050505020304" pitchFamily="18" charset="0"/>
              <a:ea typeface="ＭＳ Ｐ明朝" panose="02020600040205080304" pitchFamily="18" charset="-128"/>
            </a:endParaRPr>
          </a:p>
        </p:txBody>
      </p:sp>
      <p:sp>
        <p:nvSpPr>
          <p:cNvPr id="9" name="サブタイトル 2"/>
          <p:cNvSpPr txBox="1">
            <a:spLocks/>
          </p:cNvSpPr>
          <p:nvPr/>
        </p:nvSpPr>
        <p:spPr>
          <a:xfrm>
            <a:off x="7600920" y="5578997"/>
            <a:ext cx="1554634" cy="79392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7200" dirty="0">
                <a:solidFill>
                  <a:srgbClr val="008000"/>
                </a:solidFill>
                <a:latin typeface="HG明朝E" panose="02020909000000000000" pitchFamily="17" charset="-128"/>
                <a:ea typeface="HG明朝E" panose="02020909000000000000" pitchFamily="17" charset="-128"/>
              </a:rPr>
              <a:t>4/5</a:t>
            </a:r>
            <a:endParaRPr lang="ja-JP" altLang="en-US" sz="7200" dirty="0">
              <a:solidFill>
                <a:srgbClr val="008000"/>
              </a:solidFill>
              <a:latin typeface="HG明朝E" panose="02020909000000000000" pitchFamily="17" charset="-128"/>
              <a:ea typeface="HG明朝E" panose="02020909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9583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</dc:title>
  <dc:creator>Designer</dc:creator>
  <cp:lastModifiedBy>Designer</cp:lastModifiedBy>
  <cp:revision>10</cp:revision>
  <cp:lastPrinted>2018-09-18T09:13:53Z</cp:lastPrinted>
  <dcterms:created xsi:type="dcterms:W3CDTF">2018-09-12T03:58:57Z</dcterms:created>
  <dcterms:modified xsi:type="dcterms:W3CDTF">2018-09-18T09:20:01Z</dcterms:modified>
</cp:coreProperties>
</file>