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ja-JP"/>
    </a:defPPr>
    <a:lvl1pPr marL="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47" d="100"/>
          <a:sy n="47" d="100"/>
        </p:scale>
        <p:origin x="1518" y="66"/>
      </p:cViewPr>
      <p:guideLst>
        <p:guide orient="horz" pos="4763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2"/>
            <a:ext cx="10693400" cy="15121042"/>
          </a:xfrm>
          <a:prstGeom prst="rect">
            <a:avLst/>
          </a:prstGeom>
        </p:spPr>
      </p:pic>
      <p:pic>
        <p:nvPicPr>
          <p:cNvPr id="6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40" y="470570"/>
            <a:ext cx="9936000" cy="8313139"/>
          </a:xfrm>
          <a:prstGeom prst="rect">
            <a:avLst/>
          </a:prstGeom>
        </p:spPr>
      </p:pic>
      <p:pic>
        <p:nvPicPr>
          <p:cNvPr id="8" name="図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864" y="12777941"/>
            <a:ext cx="3492000" cy="1847725"/>
          </a:xfrm>
          <a:prstGeom prst="rect">
            <a:avLst/>
          </a:prstGeom>
        </p:spPr>
      </p:pic>
      <p:pic>
        <p:nvPicPr>
          <p:cNvPr id="4" name="図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64" y="6025160"/>
            <a:ext cx="6624000" cy="6876666"/>
          </a:xfrm>
          <a:prstGeom prst="rect">
            <a:avLst/>
          </a:prstGeom>
        </p:spPr>
      </p:pic>
      <p:pic>
        <p:nvPicPr>
          <p:cNvPr id="3" name="図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312" y="7965247"/>
            <a:ext cx="5040000" cy="6500626"/>
          </a:xfrm>
          <a:prstGeom prst="rect">
            <a:avLst/>
          </a:prstGeom>
        </p:spPr>
      </p:pic>
      <p:pic>
        <p:nvPicPr>
          <p:cNvPr id="5" name="図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342" y="5029230"/>
            <a:ext cx="2304000" cy="1909732"/>
          </a:xfrm>
          <a:prstGeom prst="rect">
            <a:avLst/>
          </a:prstGeom>
        </p:spPr>
      </p:pic>
      <p:pic>
        <p:nvPicPr>
          <p:cNvPr id="7" name="図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36" y="995834"/>
            <a:ext cx="9432000" cy="388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03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202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5110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531156" y="1944798"/>
            <a:ext cx="7920000" cy="14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kumimoji="1" lang="en-US" altLang="ja-JP" sz="99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HAPPY HOUR</a:t>
            </a:r>
            <a:endParaRPr kumimoji="1" lang="ja-JP" altLang="en-US" sz="9900" b="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4" name="テキスト ボックス 2"/>
          <p:cNvSpPr txBox="1"/>
          <p:nvPr/>
        </p:nvSpPr>
        <p:spPr>
          <a:xfrm>
            <a:off x="2395252" y="3240658"/>
            <a:ext cx="6120000" cy="108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ja-JP"/>
            </a:defPPr>
            <a:lvl1pPr>
              <a:defRPr sz="9900" b="0" i="0" u="none" strike="noStrike" baseline="0">
                <a:solidFill>
                  <a:schemeClr val="tx2">
                    <a:lumMod val="40000"/>
                    <a:lumOff val="60000"/>
                  </a:schemeClr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defRPr>
            </a:lvl1pPr>
          </a:lstStyle>
          <a:p>
            <a:pPr lvl="0"/>
            <a:r>
              <a:rPr lang="en-US" altLang="ja-JP" sz="4800" dirty="0">
                <a:solidFill>
                  <a:schemeClr val="bg1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16:30</a:t>
            </a:r>
            <a:r>
              <a:rPr lang="ja-JP" altLang="en-US" sz="4800" dirty="0">
                <a:solidFill>
                  <a:schemeClr val="bg1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～</a:t>
            </a:r>
            <a:r>
              <a:rPr lang="en-US" altLang="ja-JP" sz="4800" dirty="0">
                <a:solidFill>
                  <a:schemeClr val="bg1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18</a:t>
            </a:r>
            <a:r>
              <a:rPr lang="ja-JP" altLang="en-US" sz="4800" dirty="0">
                <a:solidFill>
                  <a:schemeClr val="bg1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：</a:t>
            </a:r>
            <a:r>
              <a:rPr lang="en-US" altLang="ja-JP" sz="4800" dirty="0">
                <a:solidFill>
                  <a:schemeClr val="bg1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00</a:t>
            </a:r>
            <a:r>
              <a:rPr lang="ja-JP" altLang="en-US" sz="4800" dirty="0">
                <a:solidFill>
                  <a:schemeClr val="bg1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まで！</a:t>
            </a:r>
          </a:p>
        </p:txBody>
      </p:sp>
      <p:sp>
        <p:nvSpPr>
          <p:cNvPr id="5" name="テキスト ボックス 3"/>
          <p:cNvSpPr txBox="1"/>
          <p:nvPr/>
        </p:nvSpPr>
        <p:spPr>
          <a:xfrm rot="-840000">
            <a:off x="789833" y="5118270"/>
            <a:ext cx="3600000" cy="108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ja-JP"/>
            </a:defPPr>
            <a:lvl1pPr>
              <a:defRPr sz="9900" b="0" i="0" u="none" strike="noStrike" baseline="0">
                <a:solidFill>
                  <a:schemeClr val="tx2">
                    <a:lumMod val="40000"/>
                    <a:lumOff val="60000"/>
                  </a:schemeClr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defRPr>
            </a:lvl1pPr>
          </a:lstStyle>
          <a:p>
            <a:pPr lvl="0"/>
            <a:r>
              <a:rPr kumimoji="1" lang="ja-JP" altLang="en-US" sz="4400" b="0" i="0" u="none" strike="noStrike" kern="1200" baseline="0" dirty="0">
                <a:solidFill>
                  <a:schemeClr val="bg1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大ジョッキ！</a:t>
            </a:r>
            <a:endParaRPr lang="ja-JP" altLang="en-US" sz="1600" dirty="0">
              <a:solidFill>
                <a:schemeClr val="bg1"/>
              </a:solidFill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6" name="テキスト ボックス 4"/>
          <p:cNvSpPr txBox="1"/>
          <p:nvPr/>
        </p:nvSpPr>
        <p:spPr>
          <a:xfrm rot="-840000">
            <a:off x="404491" y="7299573"/>
            <a:ext cx="4320000" cy="432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ja-JP"/>
            </a:defPPr>
            <a:lvl1pPr>
              <a:defRPr sz="9900" b="0" i="0" u="none" strike="noStrike" baseline="0">
                <a:solidFill>
                  <a:schemeClr val="tx2">
                    <a:lumMod val="40000"/>
                    <a:lumOff val="60000"/>
                  </a:schemeClr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defRPr>
            </a:lvl1pPr>
          </a:lstStyle>
          <a:p>
            <a:pPr algn="ctr"/>
            <a:r>
              <a:rPr kumimoji="1" lang="en-US" altLang="ja-JP" sz="17200" b="0" i="0" u="none" strike="noStrike" kern="1200" baseline="0" dirty="0">
                <a:solidFill>
                  <a:srgbClr val="FFCCFF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200</a:t>
            </a:r>
            <a:endParaRPr kumimoji="1" lang="en-US" altLang="ja-JP" sz="9900" b="0" i="0" u="none" strike="noStrike" kern="1200" baseline="0" dirty="0">
              <a:solidFill>
                <a:srgbClr val="FFCCFF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+mn-cs"/>
            </a:endParaRPr>
          </a:p>
          <a:p>
            <a:pPr algn="ctr"/>
            <a:r>
              <a:rPr kumimoji="1" lang="ja-JP" altLang="en-US" sz="8800" b="0" i="0" u="none" strike="noStrike" kern="1200" baseline="0" dirty="0">
                <a:solidFill>
                  <a:srgbClr val="FFCCFF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エン</a:t>
            </a:r>
            <a:endParaRPr lang="ja-JP" altLang="en-US" sz="1200" dirty="0">
              <a:solidFill>
                <a:srgbClr val="FFCCFF"/>
              </a:solidFill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3" name="テキスト ボックス 5"/>
          <p:cNvSpPr txBox="1"/>
          <p:nvPr/>
        </p:nvSpPr>
        <p:spPr>
          <a:xfrm>
            <a:off x="5635252" y="5818556"/>
            <a:ext cx="4320000" cy="180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ja-JP"/>
            </a:defPPr>
            <a:lvl1pPr lvl="0">
              <a:defRPr sz="4800" b="0" i="0" u="none" strike="noStrike" baseline="0">
                <a:solidFill>
                  <a:schemeClr val="tx2">
                    <a:lumMod val="40000"/>
                    <a:lumOff val="60000"/>
                  </a:schemeClr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defRPr>
            </a:lvl1pPr>
          </a:lstStyle>
          <a:p>
            <a:pPr lvl="0"/>
            <a:r>
              <a:rPr lang="en-US" altLang="ja-JP" sz="15500" dirty="0">
                <a:solidFill>
                  <a:srgbClr val="FFFF99"/>
                </a:solidFill>
              </a:rPr>
              <a:t>BEER</a:t>
            </a:r>
            <a:endParaRPr lang="ja-JP" altLang="en-US" sz="15500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331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HGP創英角ﾎﾟｯﾌﾟ体</vt:lpstr>
      <vt:lpstr>HG創英角ﾎﾟｯﾌﾟ体</vt:lpstr>
      <vt:lpstr>Arial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2019-02-06T05:25:31Z</dcterms:created>
  <dcterms:modified xsi:type="dcterms:W3CDTF">2019-02-19T09:24:26Z</dcterms:modified>
</cp:coreProperties>
</file>