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4" d="100"/>
          <a:sy n="44" d="100"/>
        </p:scale>
        <p:origin x="1626" y="90"/>
      </p:cViewPr>
      <p:guideLst>
        <p:guide orient="horz" pos="4763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1"/>
            <a:ext cx="10693924" cy="15121783"/>
          </a:xfrm>
          <a:prstGeom prst="rect">
            <a:avLst/>
          </a:prstGeom>
        </p:spPr>
      </p:pic>
      <p:pic>
        <p:nvPicPr>
          <p:cNvPr id="8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582" y="2849068"/>
            <a:ext cx="6624000" cy="602605"/>
          </a:xfrm>
          <a:prstGeom prst="rect">
            <a:avLst/>
          </a:prstGeom>
        </p:spPr>
      </p:pic>
      <p:pic>
        <p:nvPicPr>
          <p:cNvPr id="9" name="図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175" y="12971387"/>
            <a:ext cx="6624000" cy="60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6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8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5110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>
          <a:xfrm>
            <a:off x="3185793" y="1152710"/>
            <a:ext cx="4320000" cy="1440000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Autofit/>
          </a:bodyPr>
          <a:lstStyle/>
          <a:p>
            <a:r>
              <a:rPr kumimoji="1" lang="en-US" altLang="ja-JP" sz="11600" b="0" i="0" u="none" strike="noStrike" kern="1200" baseline="0" dirty="0">
                <a:solidFill>
                  <a:schemeClr val="bg1"/>
                </a:solidFill>
                <a:latin typeface="Calibri Bold" panose="020F0702030404030204" pitchFamily="34" charset="0"/>
                <a:ea typeface="Tahoma Bold" panose="020B0804030504040204" pitchFamily="34" charset="0"/>
                <a:cs typeface="Narkisim" panose="020E0502050101010101" pitchFamily="34" charset="-79"/>
              </a:rPr>
              <a:t>MENU</a:t>
            </a:r>
            <a:endParaRPr kumimoji="1" lang="ja-JP" altLang="en-US" sz="11600" dirty="0">
              <a:solidFill>
                <a:schemeClr val="bg1"/>
              </a:solidFill>
              <a:latin typeface="Calibri Bold" panose="020F0702030404030204" pitchFamily="34" charset="0"/>
              <a:cs typeface="Narkisim" panose="020E0502050101010101" pitchFamily="34" charset="-79"/>
            </a:endParaRPr>
          </a:p>
        </p:txBody>
      </p:sp>
      <p:sp>
        <p:nvSpPr>
          <p:cNvPr id="5" name="テキスト ボックス 2"/>
          <p:cNvSpPr txBox="1"/>
          <p:nvPr/>
        </p:nvSpPr>
        <p:spPr>
          <a:xfrm>
            <a:off x="1745793" y="3672830"/>
            <a:ext cx="7200000" cy="10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kumimoji="1" lang="ja-JP" altLang="en-US" sz="66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日替わりランチ</a:t>
            </a:r>
            <a:endParaRPr kumimoji="1" lang="ja-JP" altLang="en-US" sz="6600" dirty="0">
              <a:solidFill>
                <a:schemeClr val="bg1"/>
              </a:solidFill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745793" y="4872980"/>
            <a:ext cx="720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algn="ctr">
              <a:defRPr sz="66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/>
            <a:r>
              <a:rPr lang="ja-JP" altLang="en-US" sz="2800" dirty="0">
                <a:solidFill>
                  <a:schemeClr val="bg1"/>
                </a:solidFill>
              </a:rPr>
              <a:t>ライス・スープ・サラダ・ドリンク付</a:t>
            </a:r>
          </a:p>
        </p:txBody>
      </p:sp>
      <p:sp>
        <p:nvSpPr>
          <p:cNvPr id="7" name="テキスト ボックス 4"/>
          <p:cNvSpPr txBox="1"/>
          <p:nvPr/>
        </p:nvSpPr>
        <p:spPr>
          <a:xfrm>
            <a:off x="1745793" y="6121102"/>
            <a:ext cx="720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l"/>
            <a:r>
              <a:rPr lang="en-US" altLang="ja-JP" dirty="0">
                <a:solidFill>
                  <a:schemeClr val="bg1"/>
                </a:solidFill>
              </a:rPr>
              <a:t>A)</a:t>
            </a:r>
            <a:r>
              <a:rPr lang="ja-JP" altLang="en-US" dirty="0">
                <a:solidFill>
                  <a:schemeClr val="bg1"/>
                </a:solidFill>
              </a:rPr>
              <a:t>チキンカツ・赤ワイン風味</a:t>
            </a:r>
          </a:p>
        </p:txBody>
      </p:sp>
      <p:sp>
        <p:nvSpPr>
          <p:cNvPr id="8" name="テキスト ボックス 5"/>
          <p:cNvSpPr txBox="1"/>
          <p:nvPr/>
        </p:nvSpPr>
        <p:spPr>
          <a:xfrm>
            <a:off x="6211116" y="6769174"/>
            <a:ext cx="288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r"/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・・・・￥</a:t>
            </a:r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1,000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テキスト ボックス 6"/>
          <p:cNvSpPr txBox="1"/>
          <p:nvPr/>
        </p:nvSpPr>
        <p:spPr>
          <a:xfrm>
            <a:off x="1745793" y="7921302"/>
            <a:ext cx="720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l"/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B)</a:t>
            </a:r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ポークソテー・デミグラソース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テキスト ボックス 7"/>
          <p:cNvSpPr txBox="1"/>
          <p:nvPr/>
        </p:nvSpPr>
        <p:spPr>
          <a:xfrm>
            <a:off x="6211116" y="8569374"/>
            <a:ext cx="288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r"/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・・・・￥</a:t>
            </a:r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1,200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1" name="テキスト ボックス 8"/>
          <p:cNvSpPr txBox="1"/>
          <p:nvPr/>
        </p:nvSpPr>
        <p:spPr>
          <a:xfrm>
            <a:off x="1745793" y="9649494"/>
            <a:ext cx="720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l"/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C)</a:t>
            </a:r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シタビラメのムニエル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9"/>
          <p:cNvSpPr txBox="1"/>
          <p:nvPr/>
        </p:nvSpPr>
        <p:spPr>
          <a:xfrm>
            <a:off x="6211116" y="10297566"/>
            <a:ext cx="288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r"/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・・・・￥</a:t>
            </a:r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1,100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10"/>
          <p:cNvSpPr txBox="1"/>
          <p:nvPr/>
        </p:nvSpPr>
        <p:spPr>
          <a:xfrm>
            <a:off x="1745793" y="11377686"/>
            <a:ext cx="720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l"/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D)</a:t>
            </a:r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シーフードパスタ・トマトソース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1"/>
          <p:cNvSpPr txBox="1"/>
          <p:nvPr/>
        </p:nvSpPr>
        <p:spPr>
          <a:xfrm>
            <a:off x="6211116" y="12025758"/>
            <a:ext cx="2880000" cy="50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ja-JP"/>
            </a:defPPr>
            <a:lvl1pPr lvl="0" algn="ctr">
              <a:defRPr sz="2800" b="0" i="0" u="none" strike="noStrike" baseline="0">
                <a:solidFill>
                  <a:schemeClr val="accent6">
                    <a:lumMod val="20000"/>
                    <a:lumOff val="80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defRPr>
            </a:lvl1pPr>
          </a:lstStyle>
          <a:p>
            <a:pPr lvl="0" algn="r"/>
            <a:r>
              <a:rPr kumimoji="1" lang="ja-JP" altLang="en-US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・・・・￥</a:t>
            </a:r>
            <a:r>
              <a:rPr kumimoji="1" lang="en-US" altLang="ja-JP" sz="2800" b="0" i="0" u="none" strike="noStrike" kern="1200" baseline="0" dirty="0">
                <a:solidFill>
                  <a:schemeClr val="bg1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  <a:cs typeface="+mn-cs"/>
              </a:rPr>
              <a:t>1,000</a:t>
            </a:r>
            <a:endParaRPr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091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HGS創英角ﾎﾟｯﾌﾟ体</vt:lpstr>
      <vt:lpstr>ＭＳ Ｐゴシック</vt:lpstr>
      <vt:lpstr>Arial</vt:lpstr>
      <vt:lpstr>Calibri Bold</vt:lpstr>
      <vt:lpstr>Narkisim</vt:lpstr>
      <vt:lpstr>Tahoma Bold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2019-02-06T06:00:49Z</dcterms:created>
  <dcterms:modified xsi:type="dcterms:W3CDTF">2019-02-19T09:24:16Z</dcterms:modified>
</cp:coreProperties>
</file>