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0691813" cy="7559675"/>
  <p:notesSz cx="6858000" cy="9144000"/>
  <p:defaultTextStyle>
    <a:defPPr>
      <a:defRPr lang="ja-JP"/>
    </a:defPPr>
    <a:lvl1pPr marL="0" algn="l" defTabSz="1042808" rtl="0" eaLnBrk="1" latinLnBrk="0" hangingPunct="1">
      <a:defRPr kumimoji="1" sz="1965" kern="1200">
        <a:solidFill>
          <a:schemeClr val="tx1"/>
        </a:solidFill>
        <a:latin typeface="+mn-lt"/>
        <a:ea typeface="+mn-ea"/>
        <a:cs typeface="+mn-cs"/>
      </a:defRPr>
    </a:lvl1pPr>
    <a:lvl2pPr marL="521404" algn="l" defTabSz="1042808" rtl="0" eaLnBrk="1" latinLnBrk="0" hangingPunct="1">
      <a:defRPr kumimoji="1" sz="1965" kern="1200">
        <a:solidFill>
          <a:schemeClr val="tx1"/>
        </a:solidFill>
        <a:latin typeface="+mn-lt"/>
        <a:ea typeface="+mn-ea"/>
        <a:cs typeface="+mn-cs"/>
      </a:defRPr>
    </a:lvl2pPr>
    <a:lvl3pPr marL="1042808" algn="l" defTabSz="1042808" rtl="0" eaLnBrk="1" latinLnBrk="0" hangingPunct="1">
      <a:defRPr kumimoji="1" sz="1965" kern="1200">
        <a:solidFill>
          <a:schemeClr val="tx1"/>
        </a:solidFill>
        <a:latin typeface="+mn-lt"/>
        <a:ea typeface="+mn-ea"/>
        <a:cs typeface="+mn-cs"/>
      </a:defRPr>
    </a:lvl3pPr>
    <a:lvl4pPr marL="1564212" algn="l" defTabSz="1042808" rtl="0" eaLnBrk="1" latinLnBrk="0" hangingPunct="1">
      <a:defRPr kumimoji="1" sz="1965" kern="1200">
        <a:solidFill>
          <a:schemeClr val="tx1"/>
        </a:solidFill>
        <a:latin typeface="+mn-lt"/>
        <a:ea typeface="+mn-ea"/>
        <a:cs typeface="+mn-cs"/>
      </a:defRPr>
    </a:lvl4pPr>
    <a:lvl5pPr marL="2085616" algn="l" defTabSz="1042808" rtl="0" eaLnBrk="1" latinLnBrk="0" hangingPunct="1">
      <a:defRPr kumimoji="1" sz="1965" kern="1200">
        <a:solidFill>
          <a:schemeClr val="tx1"/>
        </a:solidFill>
        <a:latin typeface="+mn-lt"/>
        <a:ea typeface="+mn-ea"/>
        <a:cs typeface="+mn-cs"/>
      </a:defRPr>
    </a:lvl5pPr>
    <a:lvl6pPr marL="2607018" algn="l" defTabSz="1042808" rtl="0" eaLnBrk="1" latinLnBrk="0" hangingPunct="1">
      <a:defRPr kumimoji="1" sz="1965" kern="1200">
        <a:solidFill>
          <a:schemeClr val="tx1"/>
        </a:solidFill>
        <a:latin typeface="+mn-lt"/>
        <a:ea typeface="+mn-ea"/>
        <a:cs typeface="+mn-cs"/>
      </a:defRPr>
    </a:lvl6pPr>
    <a:lvl7pPr marL="3128421" algn="l" defTabSz="1042808" rtl="0" eaLnBrk="1" latinLnBrk="0" hangingPunct="1">
      <a:defRPr kumimoji="1" sz="1965" kern="1200">
        <a:solidFill>
          <a:schemeClr val="tx1"/>
        </a:solidFill>
        <a:latin typeface="+mn-lt"/>
        <a:ea typeface="+mn-ea"/>
        <a:cs typeface="+mn-cs"/>
      </a:defRPr>
    </a:lvl7pPr>
    <a:lvl8pPr marL="3649825" algn="l" defTabSz="1042808" rtl="0" eaLnBrk="1" latinLnBrk="0" hangingPunct="1">
      <a:defRPr kumimoji="1" sz="1965" kern="1200">
        <a:solidFill>
          <a:schemeClr val="tx1"/>
        </a:solidFill>
        <a:latin typeface="+mn-lt"/>
        <a:ea typeface="+mn-ea"/>
        <a:cs typeface="+mn-cs"/>
      </a:defRPr>
    </a:lvl8pPr>
    <a:lvl9pPr marL="4171229" algn="l" defTabSz="1042808" rtl="0" eaLnBrk="1" latinLnBrk="0" hangingPunct="1">
      <a:defRPr kumimoji="1" sz="19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48" autoAdjust="0"/>
    <p:restoredTop sz="94660"/>
  </p:normalViewPr>
  <p:slideViewPr>
    <p:cSldViewPr>
      <p:cViewPr varScale="1">
        <p:scale>
          <a:sx n="81" d="100"/>
          <a:sy n="81" d="100"/>
        </p:scale>
        <p:origin x="378" y="96"/>
      </p:cViewPr>
      <p:guideLst>
        <p:guide orient="horz" pos="238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D629F-4A7B-44A4-BDC9-DE606BF5EF31}" type="datetimeFigureOut">
              <a:rPr kumimoji="1" lang="ja-JP" altLang="en-US" smtClean="0"/>
              <a:t>2019/2/22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D94643-AF82-44AF-9CB9-AF3ADDA14F3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2835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2808" rtl="0" eaLnBrk="1" latinLnBrk="0" hangingPunct="1">
      <a:defRPr kumimoji="1" sz="1375" kern="1200">
        <a:solidFill>
          <a:schemeClr val="tx1"/>
        </a:solidFill>
        <a:latin typeface="+mn-lt"/>
        <a:ea typeface="+mn-ea"/>
        <a:cs typeface="+mn-cs"/>
      </a:defRPr>
    </a:lvl1pPr>
    <a:lvl2pPr marL="521404" algn="l" defTabSz="1042808" rtl="0" eaLnBrk="1" latinLnBrk="0" hangingPunct="1">
      <a:defRPr kumimoji="1" sz="1375" kern="1200">
        <a:solidFill>
          <a:schemeClr val="tx1"/>
        </a:solidFill>
        <a:latin typeface="+mn-lt"/>
        <a:ea typeface="+mn-ea"/>
        <a:cs typeface="+mn-cs"/>
      </a:defRPr>
    </a:lvl2pPr>
    <a:lvl3pPr marL="1042808" algn="l" defTabSz="1042808" rtl="0" eaLnBrk="1" latinLnBrk="0" hangingPunct="1">
      <a:defRPr kumimoji="1" sz="1375" kern="1200">
        <a:solidFill>
          <a:schemeClr val="tx1"/>
        </a:solidFill>
        <a:latin typeface="+mn-lt"/>
        <a:ea typeface="+mn-ea"/>
        <a:cs typeface="+mn-cs"/>
      </a:defRPr>
    </a:lvl3pPr>
    <a:lvl4pPr marL="1564212" algn="l" defTabSz="1042808" rtl="0" eaLnBrk="1" latinLnBrk="0" hangingPunct="1">
      <a:defRPr kumimoji="1" sz="1375" kern="1200">
        <a:solidFill>
          <a:schemeClr val="tx1"/>
        </a:solidFill>
        <a:latin typeface="+mn-lt"/>
        <a:ea typeface="+mn-ea"/>
        <a:cs typeface="+mn-cs"/>
      </a:defRPr>
    </a:lvl4pPr>
    <a:lvl5pPr marL="2085616" algn="l" defTabSz="1042808" rtl="0" eaLnBrk="1" latinLnBrk="0" hangingPunct="1">
      <a:defRPr kumimoji="1" sz="1375" kern="1200">
        <a:solidFill>
          <a:schemeClr val="tx1"/>
        </a:solidFill>
        <a:latin typeface="+mn-lt"/>
        <a:ea typeface="+mn-ea"/>
        <a:cs typeface="+mn-cs"/>
      </a:defRPr>
    </a:lvl5pPr>
    <a:lvl6pPr marL="2607018" algn="l" defTabSz="1042808" rtl="0" eaLnBrk="1" latinLnBrk="0" hangingPunct="1">
      <a:defRPr kumimoji="1" sz="1375" kern="1200">
        <a:solidFill>
          <a:schemeClr val="tx1"/>
        </a:solidFill>
        <a:latin typeface="+mn-lt"/>
        <a:ea typeface="+mn-ea"/>
        <a:cs typeface="+mn-cs"/>
      </a:defRPr>
    </a:lvl6pPr>
    <a:lvl7pPr marL="3128421" algn="l" defTabSz="1042808" rtl="0" eaLnBrk="1" latinLnBrk="0" hangingPunct="1">
      <a:defRPr kumimoji="1" sz="1375" kern="1200">
        <a:solidFill>
          <a:schemeClr val="tx1"/>
        </a:solidFill>
        <a:latin typeface="+mn-lt"/>
        <a:ea typeface="+mn-ea"/>
        <a:cs typeface="+mn-cs"/>
      </a:defRPr>
    </a:lvl7pPr>
    <a:lvl8pPr marL="3649825" algn="l" defTabSz="1042808" rtl="0" eaLnBrk="1" latinLnBrk="0" hangingPunct="1">
      <a:defRPr kumimoji="1" sz="1375" kern="1200">
        <a:solidFill>
          <a:schemeClr val="tx1"/>
        </a:solidFill>
        <a:latin typeface="+mn-lt"/>
        <a:ea typeface="+mn-ea"/>
        <a:cs typeface="+mn-cs"/>
      </a:defRPr>
    </a:lvl8pPr>
    <a:lvl9pPr marL="4171229" algn="l" defTabSz="1042808" rtl="0" eaLnBrk="1" latinLnBrk="0" hangingPunct="1">
      <a:defRPr kumimoji="1" sz="137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004888" y="685800"/>
            <a:ext cx="4848225" cy="34290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D94643-AF82-44AF-9CB9-AF3ADDA14F3D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10854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522" y="-33148"/>
            <a:ext cx="10799241" cy="7631999"/>
          </a:xfrm>
          <a:prstGeom prst="rect">
            <a:avLst/>
          </a:prstGeom>
        </p:spPr>
      </p:pic>
      <p:pic>
        <p:nvPicPr>
          <p:cNvPr id="9" name="図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86" y="1619599"/>
            <a:ext cx="9153389" cy="5417597"/>
          </a:xfrm>
          <a:prstGeom prst="rect">
            <a:avLst/>
          </a:prstGeom>
        </p:spPr>
      </p:pic>
      <p:pic>
        <p:nvPicPr>
          <p:cNvPr id="8" name="図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862" y="653286"/>
            <a:ext cx="7316277" cy="1728192"/>
          </a:xfrm>
          <a:prstGeom prst="rect">
            <a:avLst/>
          </a:prstGeom>
        </p:spPr>
      </p:pic>
      <p:pic>
        <p:nvPicPr>
          <p:cNvPr id="10" name="図 4"/>
          <p:cNvPicPr preferRelativeResize="0">
            <a:picLocks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601" y="2472762"/>
            <a:ext cx="139746" cy="4031999"/>
          </a:xfrm>
          <a:prstGeom prst="rect">
            <a:avLst/>
          </a:prstGeom>
        </p:spPr>
      </p:pic>
      <p:pic>
        <p:nvPicPr>
          <p:cNvPr id="11" name="図 5"/>
          <p:cNvPicPr preferRelativeResize="0">
            <a:picLocks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993" y="2455122"/>
            <a:ext cx="3703280" cy="612712"/>
          </a:xfrm>
          <a:prstGeom prst="rect">
            <a:avLst/>
          </a:prstGeom>
        </p:spPr>
      </p:pic>
      <p:pic>
        <p:nvPicPr>
          <p:cNvPr id="12" name="図 6"/>
          <p:cNvPicPr preferRelativeResize="0">
            <a:picLocks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9267" y="2460626"/>
            <a:ext cx="3703280" cy="612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074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4155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1030071" rtl="0" eaLnBrk="1" latinLnBrk="0" hangingPunct="1">
        <a:spcBef>
          <a:spcPct val="0"/>
        </a:spcBef>
        <a:buNone/>
        <a:defRPr kumimoji="1" sz="504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6276" indent="-386276" algn="l" defTabSz="1030071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688" kern="1200">
          <a:solidFill>
            <a:schemeClr val="tx1"/>
          </a:solidFill>
          <a:latin typeface="+mn-lt"/>
          <a:ea typeface="+mn-ea"/>
          <a:cs typeface="+mn-cs"/>
        </a:defRPr>
      </a:lvl1pPr>
      <a:lvl2pPr marL="836932" indent="-321896" algn="l" defTabSz="1030071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105" kern="1200">
          <a:solidFill>
            <a:schemeClr val="tx1"/>
          </a:solidFill>
          <a:latin typeface="+mn-lt"/>
          <a:ea typeface="+mn-ea"/>
          <a:cs typeface="+mn-cs"/>
        </a:defRPr>
      </a:lvl2pPr>
      <a:lvl3pPr marL="1287587" indent="-257517" algn="l" defTabSz="1030071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717" kern="1200">
          <a:solidFill>
            <a:schemeClr val="tx1"/>
          </a:solidFill>
          <a:latin typeface="+mn-lt"/>
          <a:ea typeface="+mn-ea"/>
          <a:cs typeface="+mn-cs"/>
        </a:defRPr>
      </a:lvl3pPr>
      <a:lvl4pPr marL="1802623" indent="-257517" algn="l" defTabSz="1030071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329" kern="1200">
          <a:solidFill>
            <a:schemeClr val="tx1"/>
          </a:solidFill>
          <a:latin typeface="+mn-lt"/>
          <a:ea typeface="+mn-ea"/>
          <a:cs typeface="+mn-cs"/>
        </a:defRPr>
      </a:lvl4pPr>
      <a:lvl5pPr marL="2317658" indent="-257517" algn="l" defTabSz="1030071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329" kern="1200">
          <a:solidFill>
            <a:schemeClr val="tx1"/>
          </a:solidFill>
          <a:latin typeface="+mn-lt"/>
          <a:ea typeface="+mn-ea"/>
          <a:cs typeface="+mn-cs"/>
        </a:defRPr>
      </a:lvl5pPr>
      <a:lvl6pPr marL="2832693" indent="-257517" algn="l" defTabSz="1030071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329" kern="1200">
          <a:solidFill>
            <a:schemeClr val="tx1"/>
          </a:solidFill>
          <a:latin typeface="+mn-lt"/>
          <a:ea typeface="+mn-ea"/>
          <a:cs typeface="+mn-cs"/>
        </a:defRPr>
      </a:lvl6pPr>
      <a:lvl7pPr marL="3347728" indent="-257517" algn="l" defTabSz="1030071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329" kern="1200">
          <a:solidFill>
            <a:schemeClr val="tx1"/>
          </a:solidFill>
          <a:latin typeface="+mn-lt"/>
          <a:ea typeface="+mn-ea"/>
          <a:cs typeface="+mn-cs"/>
        </a:defRPr>
      </a:lvl7pPr>
      <a:lvl8pPr marL="3862764" indent="-257517" algn="l" defTabSz="1030071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329" kern="1200">
          <a:solidFill>
            <a:schemeClr val="tx1"/>
          </a:solidFill>
          <a:latin typeface="+mn-lt"/>
          <a:ea typeface="+mn-ea"/>
          <a:cs typeface="+mn-cs"/>
        </a:defRPr>
      </a:lvl8pPr>
      <a:lvl9pPr marL="4377797" indent="-257517" algn="l" defTabSz="1030071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32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30071" rtl="0" eaLnBrk="1" latinLnBrk="0" hangingPunct="1">
        <a:defRPr kumimoji="1" sz="1941" kern="1200">
          <a:solidFill>
            <a:schemeClr val="tx1"/>
          </a:solidFill>
          <a:latin typeface="+mn-lt"/>
          <a:ea typeface="+mn-ea"/>
          <a:cs typeface="+mn-cs"/>
        </a:defRPr>
      </a:lvl1pPr>
      <a:lvl2pPr marL="515035" algn="l" defTabSz="1030071" rtl="0" eaLnBrk="1" latinLnBrk="0" hangingPunct="1">
        <a:defRPr kumimoji="1" sz="1941" kern="1200">
          <a:solidFill>
            <a:schemeClr val="tx1"/>
          </a:solidFill>
          <a:latin typeface="+mn-lt"/>
          <a:ea typeface="+mn-ea"/>
          <a:cs typeface="+mn-cs"/>
        </a:defRPr>
      </a:lvl2pPr>
      <a:lvl3pPr marL="1030071" algn="l" defTabSz="1030071" rtl="0" eaLnBrk="1" latinLnBrk="0" hangingPunct="1">
        <a:defRPr kumimoji="1" sz="1941" kern="1200">
          <a:solidFill>
            <a:schemeClr val="tx1"/>
          </a:solidFill>
          <a:latin typeface="+mn-lt"/>
          <a:ea typeface="+mn-ea"/>
          <a:cs typeface="+mn-cs"/>
        </a:defRPr>
      </a:lvl3pPr>
      <a:lvl4pPr marL="1545106" algn="l" defTabSz="1030071" rtl="0" eaLnBrk="1" latinLnBrk="0" hangingPunct="1">
        <a:defRPr kumimoji="1" sz="1941" kern="1200">
          <a:solidFill>
            <a:schemeClr val="tx1"/>
          </a:solidFill>
          <a:latin typeface="+mn-lt"/>
          <a:ea typeface="+mn-ea"/>
          <a:cs typeface="+mn-cs"/>
        </a:defRPr>
      </a:lvl4pPr>
      <a:lvl5pPr marL="2060141" algn="l" defTabSz="1030071" rtl="0" eaLnBrk="1" latinLnBrk="0" hangingPunct="1">
        <a:defRPr kumimoji="1" sz="1941" kern="1200">
          <a:solidFill>
            <a:schemeClr val="tx1"/>
          </a:solidFill>
          <a:latin typeface="+mn-lt"/>
          <a:ea typeface="+mn-ea"/>
          <a:cs typeface="+mn-cs"/>
        </a:defRPr>
      </a:lvl5pPr>
      <a:lvl6pPr marL="2575174" algn="l" defTabSz="1030071" rtl="0" eaLnBrk="1" latinLnBrk="0" hangingPunct="1">
        <a:defRPr kumimoji="1" sz="1941" kern="1200">
          <a:solidFill>
            <a:schemeClr val="tx1"/>
          </a:solidFill>
          <a:latin typeface="+mn-lt"/>
          <a:ea typeface="+mn-ea"/>
          <a:cs typeface="+mn-cs"/>
        </a:defRPr>
      </a:lvl6pPr>
      <a:lvl7pPr marL="3090210" algn="l" defTabSz="1030071" rtl="0" eaLnBrk="1" latinLnBrk="0" hangingPunct="1">
        <a:defRPr kumimoji="1" sz="1941" kern="1200">
          <a:solidFill>
            <a:schemeClr val="tx1"/>
          </a:solidFill>
          <a:latin typeface="+mn-lt"/>
          <a:ea typeface="+mn-ea"/>
          <a:cs typeface="+mn-cs"/>
        </a:defRPr>
      </a:lvl7pPr>
      <a:lvl8pPr marL="3605245" algn="l" defTabSz="1030071" rtl="0" eaLnBrk="1" latinLnBrk="0" hangingPunct="1">
        <a:defRPr kumimoji="1" sz="1941" kern="1200">
          <a:solidFill>
            <a:schemeClr val="tx1"/>
          </a:solidFill>
          <a:latin typeface="+mn-lt"/>
          <a:ea typeface="+mn-ea"/>
          <a:cs typeface="+mn-cs"/>
        </a:defRPr>
      </a:lvl8pPr>
      <a:lvl9pPr marL="4120280" algn="l" defTabSz="1030071" rtl="0" eaLnBrk="1" latinLnBrk="0" hangingPunct="1">
        <a:defRPr kumimoji="1" sz="19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1"/>
          <p:cNvSpPr txBox="1"/>
          <p:nvPr/>
        </p:nvSpPr>
        <p:spPr>
          <a:xfrm>
            <a:off x="2811687" y="863326"/>
            <a:ext cx="4883068" cy="9287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5435" dirty="0">
                <a:latin typeface="Segoe Script" panose="020B0504020000000003" pitchFamily="34" charset="0"/>
              </a:rPr>
              <a:t>Drink Menu</a:t>
            </a:r>
            <a:endParaRPr lang="ja-JP" altLang="en-US" sz="5435" dirty="0">
              <a:latin typeface="Segoe Script" panose="020B0504020000000003" pitchFamily="34" charset="0"/>
            </a:endParaRPr>
          </a:p>
        </p:txBody>
      </p:sp>
      <p:sp>
        <p:nvSpPr>
          <p:cNvPr id="5" name="テキスト ボックス 2"/>
          <p:cNvSpPr txBox="1"/>
          <p:nvPr/>
        </p:nvSpPr>
        <p:spPr>
          <a:xfrm>
            <a:off x="2180965" y="2502374"/>
            <a:ext cx="2096196" cy="698732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r>
              <a:rPr lang="en-US" altLang="ja-JP" sz="3882" dirty="0">
                <a:solidFill>
                  <a:schemeClr val="bg1"/>
                </a:solidFill>
                <a:latin typeface="Segoe Script" panose="020B0504020000000003" pitchFamily="34" charset="0"/>
              </a:rPr>
              <a:t>H O T</a:t>
            </a:r>
            <a:endParaRPr lang="ja-JP" altLang="en-US" sz="10481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sp>
        <p:nvSpPr>
          <p:cNvPr id="6" name="テキスト ボックス 3"/>
          <p:cNvSpPr txBox="1"/>
          <p:nvPr/>
        </p:nvSpPr>
        <p:spPr>
          <a:xfrm>
            <a:off x="6008830" y="2502374"/>
            <a:ext cx="2794928" cy="698732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>
            <a:defPPr>
              <a:defRPr lang="ja-JP"/>
            </a:defPPr>
            <a:lvl1pPr>
              <a:defRPr sz="2000" b="0" i="0" u="none" strike="noStrike" baseline="0">
                <a:solidFill>
                  <a:schemeClr val="bg1"/>
                </a:solidFill>
                <a:latin typeface="Segoe Script" panose="020B0504020000000003" pitchFamily="34" charset="0"/>
              </a:defRPr>
            </a:lvl1pPr>
          </a:lstStyle>
          <a:p>
            <a:pPr lvl="0"/>
            <a:r>
              <a:rPr lang="en-US" altLang="ja-JP" sz="3882" dirty="0"/>
              <a:t>C O L D</a:t>
            </a:r>
            <a:endParaRPr lang="ja-JP" altLang="en-US" sz="3882" dirty="0"/>
          </a:p>
        </p:txBody>
      </p:sp>
      <p:sp>
        <p:nvSpPr>
          <p:cNvPr id="7" name="テキスト ボックス 4"/>
          <p:cNvSpPr txBox="1"/>
          <p:nvPr/>
        </p:nvSpPr>
        <p:spPr>
          <a:xfrm>
            <a:off x="1692514" y="3136495"/>
            <a:ext cx="3214167" cy="321416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marL="332767" indent="-332767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ja-JP" altLang="en-US" sz="3494" dirty="0">
                <a:solidFill>
                  <a:srgbClr val="663300"/>
                </a:solidFill>
                <a:latin typeface="HGP行書体" panose="03000600000000000000" pitchFamily="66" charset="-128"/>
                <a:ea typeface="HGP行書体" panose="03000600000000000000" pitchFamily="66" charset="-128"/>
              </a:rPr>
              <a:t>コーヒー</a:t>
            </a:r>
          </a:p>
          <a:p>
            <a:pPr marL="332767" indent="-332767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ja-JP" altLang="en-US" sz="3494" dirty="0">
                <a:solidFill>
                  <a:srgbClr val="663300"/>
                </a:solidFill>
                <a:latin typeface="HGP行書体" panose="03000600000000000000" pitchFamily="66" charset="-128"/>
                <a:ea typeface="HGP行書体" panose="03000600000000000000" pitchFamily="66" charset="-128"/>
              </a:rPr>
              <a:t>ミルクティー</a:t>
            </a:r>
          </a:p>
          <a:p>
            <a:pPr marL="332767" indent="-332767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ja-JP" altLang="en-US" sz="3494" dirty="0">
                <a:solidFill>
                  <a:srgbClr val="663300"/>
                </a:solidFill>
                <a:latin typeface="HGP行書体" panose="03000600000000000000" pitchFamily="66" charset="-128"/>
                <a:ea typeface="HGP行書体" panose="03000600000000000000" pitchFamily="66" charset="-128"/>
              </a:rPr>
              <a:t>レモンティー</a:t>
            </a:r>
          </a:p>
          <a:p>
            <a:pPr marL="332767" indent="-332767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ja-JP" altLang="en-US" sz="3494" dirty="0">
                <a:solidFill>
                  <a:srgbClr val="663300"/>
                </a:solidFill>
                <a:latin typeface="HGP行書体" panose="03000600000000000000" pitchFamily="66" charset="-128"/>
                <a:ea typeface="HGP行書体" panose="03000600000000000000" pitchFamily="66" charset="-128"/>
              </a:rPr>
              <a:t>緑茶</a:t>
            </a:r>
          </a:p>
        </p:txBody>
      </p:sp>
      <p:sp>
        <p:nvSpPr>
          <p:cNvPr id="8" name="テキスト ボックス 5"/>
          <p:cNvSpPr txBox="1"/>
          <p:nvPr/>
        </p:nvSpPr>
        <p:spPr>
          <a:xfrm>
            <a:off x="5868364" y="3136495"/>
            <a:ext cx="3214167" cy="321416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ja-JP"/>
            </a:defPPr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600" b="0" i="0" u="none" strike="noStrike" baseline="0">
                <a:latin typeface="HG丸ｺﾞｼｯｸM-PRO" panose="020F0600000000000000" pitchFamily="50" charset="-128"/>
                <a:ea typeface="HG丸ｺﾞｼｯｸM-PRO" panose="020F0600000000000000" pitchFamily="50" charset="-128"/>
              </a:defRPr>
            </a:lvl1pPr>
          </a:lstStyle>
          <a:p>
            <a:pPr>
              <a:lnSpc>
                <a:spcPct val="120000"/>
              </a:lnSpc>
            </a:pPr>
            <a:r>
              <a:rPr lang="ja-JP" altLang="en-US" sz="3494" dirty="0">
                <a:solidFill>
                  <a:srgbClr val="663300"/>
                </a:solidFill>
                <a:latin typeface="HGP行書体" panose="03000600000000000000" pitchFamily="66" charset="-128"/>
                <a:ea typeface="HGP行書体" panose="03000600000000000000" pitchFamily="66" charset="-128"/>
              </a:rPr>
              <a:t>コーヒー</a:t>
            </a:r>
          </a:p>
          <a:p>
            <a:pPr>
              <a:lnSpc>
                <a:spcPct val="120000"/>
              </a:lnSpc>
            </a:pPr>
            <a:r>
              <a:rPr lang="ja-JP" altLang="en-US" sz="3494" dirty="0">
                <a:solidFill>
                  <a:srgbClr val="663300"/>
                </a:solidFill>
                <a:latin typeface="HGP行書体" panose="03000600000000000000" pitchFamily="66" charset="-128"/>
                <a:ea typeface="HGP行書体" panose="03000600000000000000" pitchFamily="66" charset="-128"/>
              </a:rPr>
              <a:t>緑茶</a:t>
            </a:r>
          </a:p>
          <a:p>
            <a:pPr>
              <a:lnSpc>
                <a:spcPct val="120000"/>
              </a:lnSpc>
            </a:pPr>
            <a:r>
              <a:rPr lang="ja-JP" altLang="en-US" sz="3494" dirty="0">
                <a:solidFill>
                  <a:srgbClr val="663300"/>
                </a:solidFill>
                <a:latin typeface="HGP行書体" panose="03000600000000000000" pitchFamily="66" charset="-128"/>
                <a:ea typeface="HGP行書体" panose="03000600000000000000" pitchFamily="66" charset="-128"/>
              </a:rPr>
              <a:t>オレンジジュース</a:t>
            </a:r>
          </a:p>
          <a:p>
            <a:pPr>
              <a:lnSpc>
                <a:spcPct val="120000"/>
              </a:lnSpc>
            </a:pPr>
            <a:r>
              <a:rPr lang="ja-JP" altLang="en-US" sz="3494" dirty="0">
                <a:solidFill>
                  <a:srgbClr val="663300"/>
                </a:solidFill>
                <a:latin typeface="HGP行書体" panose="03000600000000000000" pitchFamily="66" charset="-128"/>
                <a:ea typeface="HGP行書体" panose="03000600000000000000" pitchFamily="66" charset="-128"/>
              </a:rPr>
              <a:t>りんごジュース</a:t>
            </a:r>
          </a:p>
          <a:p>
            <a:pPr lvl="0">
              <a:lnSpc>
                <a:spcPct val="120000"/>
              </a:lnSpc>
            </a:pPr>
            <a:r>
              <a:rPr lang="ja-JP" altLang="en-US" sz="3494" dirty="0">
                <a:solidFill>
                  <a:srgbClr val="663300"/>
                </a:solidFill>
                <a:latin typeface="HGP行書体" panose="03000600000000000000" pitchFamily="66" charset="-128"/>
                <a:ea typeface="HGP行書体" panose="03000600000000000000" pitchFamily="66" charset="-128"/>
              </a:rPr>
              <a:t>ジンジャーエール</a:t>
            </a:r>
          </a:p>
        </p:txBody>
      </p:sp>
    </p:spTree>
    <p:extLst>
      <p:ext uri="{BB962C8B-B14F-4D97-AF65-F5344CB8AC3E}">
        <p14:creationId xmlns:p14="http://schemas.microsoft.com/office/powerpoint/2010/main" val="9879538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</Words>
  <Application>Microsoft Office PowerPoint</Application>
  <PresentationFormat>ユーザー設定</PresentationFormat>
  <Paragraphs>13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HGP行書体</vt:lpstr>
      <vt:lpstr>ＭＳ Ｐゴシック</vt:lpstr>
      <vt:lpstr>Arial</vt:lpstr>
      <vt:lpstr>Calibri</vt:lpstr>
      <vt:lpstr>Segoe Script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2019-02-06T07:49:24Z</dcterms:created>
  <dcterms:modified xsi:type="dcterms:W3CDTF">2019-02-22T05:03:57Z</dcterms:modified>
</cp:coreProperties>
</file>