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0691813" cy="15119350"/>
  <p:notesSz cx="6858000" cy="9144000"/>
  <p:defaultTextStyle>
    <a:defPPr>
      <a:defRPr lang="ja-JP"/>
    </a:defPPr>
    <a:lvl1pPr marL="0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1pPr>
    <a:lvl2pPr marL="703903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2pPr>
    <a:lvl3pPr marL="1407806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3pPr>
    <a:lvl4pPr marL="2111709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4pPr>
    <a:lvl5pPr marL="2815612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5pPr>
    <a:lvl6pPr marL="3519515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6pPr>
    <a:lvl7pPr marL="4223418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7pPr>
    <a:lvl8pPr marL="4927323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8pPr>
    <a:lvl9pPr marL="5631226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006D"/>
    <a:srgbClr val="333399"/>
    <a:srgbClr val="3333CC"/>
    <a:srgbClr val="F44A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4" d="100"/>
          <a:sy n="44" d="100"/>
        </p:scale>
        <p:origin x="1626" y="90"/>
      </p:cViewPr>
      <p:guideLst>
        <p:guide orient="horz" pos="476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886" y="4696801"/>
            <a:ext cx="9088042" cy="3240861"/>
          </a:xfrm>
        </p:spPr>
        <p:txBody>
          <a:bodyPr wrap="square" lIns="0" tIns="0" rIns="0" bIns="0">
            <a:noAutofit/>
          </a:bodyPr>
          <a:lstStyle>
            <a:lvl1pPr fontAlgn="ctr"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773" y="8567633"/>
            <a:ext cx="7484269" cy="3863833"/>
          </a:xfrm>
        </p:spPr>
        <p:txBody>
          <a:bodyPr lIns="0" tIns="0" rIns="0" bIns="0" anchor="ctr" anchorCtr="0">
            <a:noAutofit/>
          </a:bodyPr>
          <a:lstStyle>
            <a:lvl1pPr marL="0" indent="0" algn="ctr" fontAlgn="ctr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03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07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11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815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519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223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927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631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dirty="0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239E2-70C8-4F5C-9E2F-D8D5DBC88CA5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7C69-FE8B-49D3-956A-46D023FF00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0473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239E2-70C8-4F5C-9E2F-D8D5DBC88CA5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7C69-FE8B-49D3-956A-46D023FF00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5584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51565" y="605477"/>
            <a:ext cx="2405658" cy="12900446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34591" y="605477"/>
            <a:ext cx="7038776" cy="12900446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239E2-70C8-4F5C-9E2F-D8D5DBC88CA5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7C69-FE8B-49D3-956A-46D023FF00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57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239E2-70C8-4F5C-9E2F-D8D5DBC88CA5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7C69-FE8B-49D3-956A-46D023FF00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1241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580" y="9715584"/>
            <a:ext cx="9088042" cy="3002871"/>
          </a:xfrm>
        </p:spPr>
        <p:txBody>
          <a:bodyPr anchor="t"/>
          <a:lstStyle>
            <a:lvl1pPr algn="l">
              <a:defRPr sz="6221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580" y="6408228"/>
            <a:ext cx="9088042" cy="3307357"/>
          </a:xfrm>
        </p:spPr>
        <p:txBody>
          <a:bodyPr anchor="b"/>
          <a:lstStyle>
            <a:lvl1pPr marL="0" indent="0">
              <a:buNone/>
              <a:defRPr sz="3111">
                <a:solidFill>
                  <a:schemeClr val="tx1">
                    <a:tint val="75000"/>
                  </a:schemeClr>
                </a:solidFill>
              </a:defRPr>
            </a:lvl1pPr>
            <a:lvl2pPr marL="703903" indent="0">
              <a:buNone/>
              <a:defRPr sz="2828">
                <a:solidFill>
                  <a:schemeClr val="tx1">
                    <a:tint val="75000"/>
                  </a:schemeClr>
                </a:solidFill>
              </a:defRPr>
            </a:lvl2pPr>
            <a:lvl3pPr marL="1407806" indent="0">
              <a:buNone/>
              <a:defRPr sz="2404">
                <a:solidFill>
                  <a:schemeClr val="tx1">
                    <a:tint val="75000"/>
                  </a:schemeClr>
                </a:solidFill>
              </a:defRPr>
            </a:lvl3pPr>
            <a:lvl4pPr marL="2111709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4pPr>
            <a:lvl5pPr marL="2815612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5pPr>
            <a:lvl6pPr marL="3519515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6pPr>
            <a:lvl7pPr marL="4223418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7pPr>
            <a:lvl8pPr marL="4927323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8pPr>
            <a:lvl9pPr marL="5631226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239E2-70C8-4F5C-9E2F-D8D5DBC88CA5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7C69-FE8B-49D3-956A-46D023FF00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9359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34590" y="3527850"/>
            <a:ext cx="4722218" cy="9978073"/>
          </a:xfrm>
        </p:spPr>
        <p:txBody>
          <a:bodyPr/>
          <a:lstStyle>
            <a:lvl1pPr>
              <a:defRPr sz="4242"/>
            </a:lvl1pPr>
            <a:lvl2pPr>
              <a:defRPr sz="3676"/>
            </a:lvl2pPr>
            <a:lvl3pPr>
              <a:defRPr sz="3111"/>
            </a:lvl3pPr>
            <a:lvl4pPr>
              <a:defRPr sz="2828"/>
            </a:lvl4pPr>
            <a:lvl5pPr>
              <a:defRPr sz="2828"/>
            </a:lvl5pPr>
            <a:lvl6pPr>
              <a:defRPr sz="2828"/>
            </a:lvl6pPr>
            <a:lvl7pPr>
              <a:defRPr sz="2828"/>
            </a:lvl7pPr>
            <a:lvl8pPr>
              <a:defRPr sz="2828"/>
            </a:lvl8pPr>
            <a:lvl9pPr>
              <a:defRPr sz="2828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435005" y="3527850"/>
            <a:ext cx="4722218" cy="9978073"/>
          </a:xfrm>
        </p:spPr>
        <p:txBody>
          <a:bodyPr/>
          <a:lstStyle>
            <a:lvl1pPr>
              <a:defRPr sz="4242"/>
            </a:lvl1pPr>
            <a:lvl2pPr>
              <a:defRPr sz="3676"/>
            </a:lvl2pPr>
            <a:lvl3pPr>
              <a:defRPr sz="3111"/>
            </a:lvl3pPr>
            <a:lvl4pPr>
              <a:defRPr sz="2828"/>
            </a:lvl4pPr>
            <a:lvl5pPr>
              <a:defRPr sz="2828"/>
            </a:lvl5pPr>
            <a:lvl6pPr>
              <a:defRPr sz="2828"/>
            </a:lvl6pPr>
            <a:lvl7pPr>
              <a:defRPr sz="2828"/>
            </a:lvl7pPr>
            <a:lvl8pPr>
              <a:defRPr sz="2828"/>
            </a:lvl8pPr>
            <a:lvl9pPr>
              <a:defRPr sz="2828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239E2-70C8-4F5C-9E2F-D8D5DBC88CA5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7C69-FE8B-49D3-956A-46D023FF00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4952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3" y="3384356"/>
            <a:ext cx="4724074" cy="1410439"/>
          </a:xfrm>
        </p:spPr>
        <p:txBody>
          <a:bodyPr anchor="b"/>
          <a:lstStyle>
            <a:lvl1pPr marL="0" indent="0">
              <a:buNone/>
              <a:defRPr sz="3676" b="1"/>
            </a:lvl1pPr>
            <a:lvl2pPr marL="703903" indent="0">
              <a:buNone/>
              <a:defRPr sz="3111" b="1"/>
            </a:lvl2pPr>
            <a:lvl3pPr marL="1407806" indent="0">
              <a:buNone/>
              <a:defRPr sz="2828" b="1"/>
            </a:lvl3pPr>
            <a:lvl4pPr marL="2111709" indent="0">
              <a:buNone/>
              <a:defRPr sz="2404" b="1"/>
            </a:lvl4pPr>
            <a:lvl5pPr marL="2815612" indent="0">
              <a:buNone/>
              <a:defRPr sz="2404" b="1"/>
            </a:lvl5pPr>
            <a:lvl6pPr marL="3519515" indent="0">
              <a:buNone/>
              <a:defRPr sz="2404" b="1"/>
            </a:lvl6pPr>
            <a:lvl7pPr marL="4223418" indent="0">
              <a:buNone/>
              <a:defRPr sz="2404" b="1"/>
            </a:lvl7pPr>
            <a:lvl8pPr marL="4927323" indent="0">
              <a:buNone/>
              <a:defRPr sz="2404" b="1"/>
            </a:lvl8pPr>
            <a:lvl9pPr marL="5631226" indent="0">
              <a:buNone/>
              <a:defRPr sz="2404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593" y="4794794"/>
            <a:ext cx="4724074" cy="8711126"/>
          </a:xfrm>
        </p:spPr>
        <p:txBody>
          <a:bodyPr/>
          <a:lstStyle>
            <a:lvl1pPr>
              <a:defRPr sz="3676"/>
            </a:lvl1pPr>
            <a:lvl2pPr>
              <a:defRPr sz="3111"/>
            </a:lvl2pPr>
            <a:lvl3pPr>
              <a:defRPr sz="2828"/>
            </a:lvl3pPr>
            <a:lvl4pPr>
              <a:defRPr sz="2404"/>
            </a:lvl4pPr>
            <a:lvl5pPr>
              <a:defRPr sz="2404"/>
            </a:lvl5pPr>
            <a:lvl6pPr>
              <a:defRPr sz="2404"/>
            </a:lvl6pPr>
            <a:lvl7pPr>
              <a:defRPr sz="2404"/>
            </a:lvl7pPr>
            <a:lvl8pPr>
              <a:defRPr sz="2404"/>
            </a:lvl8pPr>
            <a:lvl9pPr>
              <a:defRPr sz="240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31294" y="3384356"/>
            <a:ext cx="4725929" cy="1410439"/>
          </a:xfrm>
        </p:spPr>
        <p:txBody>
          <a:bodyPr anchor="b"/>
          <a:lstStyle>
            <a:lvl1pPr marL="0" indent="0">
              <a:buNone/>
              <a:defRPr sz="3676" b="1"/>
            </a:lvl1pPr>
            <a:lvl2pPr marL="703903" indent="0">
              <a:buNone/>
              <a:defRPr sz="3111" b="1"/>
            </a:lvl2pPr>
            <a:lvl3pPr marL="1407806" indent="0">
              <a:buNone/>
              <a:defRPr sz="2828" b="1"/>
            </a:lvl3pPr>
            <a:lvl4pPr marL="2111709" indent="0">
              <a:buNone/>
              <a:defRPr sz="2404" b="1"/>
            </a:lvl4pPr>
            <a:lvl5pPr marL="2815612" indent="0">
              <a:buNone/>
              <a:defRPr sz="2404" b="1"/>
            </a:lvl5pPr>
            <a:lvl6pPr marL="3519515" indent="0">
              <a:buNone/>
              <a:defRPr sz="2404" b="1"/>
            </a:lvl6pPr>
            <a:lvl7pPr marL="4223418" indent="0">
              <a:buNone/>
              <a:defRPr sz="2404" b="1"/>
            </a:lvl7pPr>
            <a:lvl8pPr marL="4927323" indent="0">
              <a:buNone/>
              <a:defRPr sz="2404" b="1"/>
            </a:lvl8pPr>
            <a:lvl9pPr marL="5631226" indent="0">
              <a:buNone/>
              <a:defRPr sz="2404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31294" y="4794794"/>
            <a:ext cx="4725929" cy="8711126"/>
          </a:xfrm>
        </p:spPr>
        <p:txBody>
          <a:bodyPr/>
          <a:lstStyle>
            <a:lvl1pPr>
              <a:defRPr sz="3676"/>
            </a:lvl1pPr>
            <a:lvl2pPr>
              <a:defRPr sz="3111"/>
            </a:lvl2pPr>
            <a:lvl3pPr>
              <a:defRPr sz="2828"/>
            </a:lvl3pPr>
            <a:lvl4pPr>
              <a:defRPr sz="2404"/>
            </a:lvl4pPr>
            <a:lvl5pPr>
              <a:defRPr sz="2404"/>
            </a:lvl5pPr>
            <a:lvl6pPr>
              <a:defRPr sz="2404"/>
            </a:lvl6pPr>
            <a:lvl7pPr>
              <a:defRPr sz="2404"/>
            </a:lvl7pPr>
            <a:lvl8pPr>
              <a:defRPr sz="2404"/>
            </a:lvl8pPr>
            <a:lvl9pPr>
              <a:defRPr sz="240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239E2-70C8-4F5C-9E2F-D8D5DBC88CA5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7C69-FE8B-49D3-956A-46D023FF00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6443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239E2-70C8-4F5C-9E2F-D8D5DBC88CA5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7C69-FE8B-49D3-956A-46D023FF00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2822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239E2-70C8-4F5C-9E2F-D8D5DBC88CA5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7C69-FE8B-49D3-956A-46D023FF00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5750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592" y="601973"/>
            <a:ext cx="3517534" cy="2561891"/>
          </a:xfrm>
        </p:spPr>
        <p:txBody>
          <a:bodyPr anchor="b"/>
          <a:lstStyle>
            <a:lvl1pPr algn="l">
              <a:defRPr sz="3111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80203" y="601977"/>
            <a:ext cx="5977022" cy="12903947"/>
          </a:xfrm>
        </p:spPr>
        <p:txBody>
          <a:bodyPr/>
          <a:lstStyle>
            <a:lvl1pPr>
              <a:defRPr sz="4949"/>
            </a:lvl1pPr>
            <a:lvl2pPr>
              <a:defRPr sz="4242"/>
            </a:lvl2pPr>
            <a:lvl3pPr>
              <a:defRPr sz="3676"/>
            </a:lvl3pPr>
            <a:lvl4pPr>
              <a:defRPr sz="3111"/>
            </a:lvl4pPr>
            <a:lvl5pPr>
              <a:defRPr sz="3111"/>
            </a:lvl5pPr>
            <a:lvl6pPr>
              <a:defRPr sz="3111"/>
            </a:lvl6pPr>
            <a:lvl7pPr>
              <a:defRPr sz="3111"/>
            </a:lvl7pPr>
            <a:lvl8pPr>
              <a:defRPr sz="3111"/>
            </a:lvl8pPr>
            <a:lvl9pPr>
              <a:defRPr sz="311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592" y="3163866"/>
            <a:ext cx="3517534" cy="10342057"/>
          </a:xfrm>
        </p:spPr>
        <p:txBody>
          <a:bodyPr/>
          <a:lstStyle>
            <a:lvl1pPr marL="0" indent="0">
              <a:buNone/>
              <a:defRPr sz="2121"/>
            </a:lvl1pPr>
            <a:lvl2pPr marL="703903" indent="0">
              <a:buNone/>
              <a:defRPr sz="1838"/>
            </a:lvl2pPr>
            <a:lvl3pPr marL="1407806" indent="0">
              <a:buNone/>
              <a:defRPr sz="1555"/>
            </a:lvl3pPr>
            <a:lvl4pPr marL="2111709" indent="0">
              <a:buNone/>
              <a:defRPr sz="1414"/>
            </a:lvl4pPr>
            <a:lvl5pPr marL="2815612" indent="0">
              <a:buNone/>
              <a:defRPr sz="1414"/>
            </a:lvl5pPr>
            <a:lvl6pPr marL="3519515" indent="0">
              <a:buNone/>
              <a:defRPr sz="1414"/>
            </a:lvl6pPr>
            <a:lvl7pPr marL="4223418" indent="0">
              <a:buNone/>
              <a:defRPr sz="1414"/>
            </a:lvl7pPr>
            <a:lvl8pPr marL="4927323" indent="0">
              <a:buNone/>
              <a:defRPr sz="1414"/>
            </a:lvl8pPr>
            <a:lvl9pPr marL="5631226" indent="0">
              <a:buNone/>
              <a:defRPr sz="141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239E2-70C8-4F5C-9E2F-D8D5DBC88CA5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7C69-FE8B-49D3-956A-46D023FF00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0835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670" y="10583545"/>
            <a:ext cx="6415088" cy="1249448"/>
          </a:xfrm>
        </p:spPr>
        <p:txBody>
          <a:bodyPr anchor="b"/>
          <a:lstStyle>
            <a:lvl1pPr algn="l">
              <a:defRPr sz="3111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670" y="1350942"/>
            <a:ext cx="6415088" cy="9071610"/>
          </a:xfrm>
        </p:spPr>
        <p:txBody>
          <a:bodyPr/>
          <a:lstStyle>
            <a:lvl1pPr marL="0" indent="0">
              <a:buNone/>
              <a:defRPr sz="4949"/>
            </a:lvl1pPr>
            <a:lvl2pPr marL="703903" indent="0">
              <a:buNone/>
              <a:defRPr sz="4242"/>
            </a:lvl2pPr>
            <a:lvl3pPr marL="1407806" indent="0">
              <a:buNone/>
              <a:defRPr sz="3676"/>
            </a:lvl3pPr>
            <a:lvl4pPr marL="2111709" indent="0">
              <a:buNone/>
              <a:defRPr sz="3111"/>
            </a:lvl4pPr>
            <a:lvl5pPr marL="2815612" indent="0">
              <a:buNone/>
              <a:defRPr sz="3111"/>
            </a:lvl5pPr>
            <a:lvl6pPr marL="3519515" indent="0">
              <a:buNone/>
              <a:defRPr sz="3111"/>
            </a:lvl6pPr>
            <a:lvl7pPr marL="4223418" indent="0">
              <a:buNone/>
              <a:defRPr sz="3111"/>
            </a:lvl7pPr>
            <a:lvl8pPr marL="4927323" indent="0">
              <a:buNone/>
              <a:defRPr sz="3111"/>
            </a:lvl8pPr>
            <a:lvl9pPr marL="5631226" indent="0">
              <a:buNone/>
              <a:defRPr sz="3111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670" y="11832993"/>
            <a:ext cx="6415088" cy="1774422"/>
          </a:xfrm>
        </p:spPr>
        <p:txBody>
          <a:bodyPr/>
          <a:lstStyle>
            <a:lvl1pPr marL="0" indent="0">
              <a:buNone/>
              <a:defRPr sz="2121"/>
            </a:lvl1pPr>
            <a:lvl2pPr marL="703903" indent="0">
              <a:buNone/>
              <a:defRPr sz="1838"/>
            </a:lvl2pPr>
            <a:lvl3pPr marL="1407806" indent="0">
              <a:buNone/>
              <a:defRPr sz="1555"/>
            </a:lvl3pPr>
            <a:lvl4pPr marL="2111709" indent="0">
              <a:buNone/>
              <a:defRPr sz="1414"/>
            </a:lvl4pPr>
            <a:lvl5pPr marL="2815612" indent="0">
              <a:buNone/>
              <a:defRPr sz="1414"/>
            </a:lvl5pPr>
            <a:lvl6pPr marL="3519515" indent="0">
              <a:buNone/>
              <a:defRPr sz="1414"/>
            </a:lvl6pPr>
            <a:lvl7pPr marL="4223418" indent="0">
              <a:buNone/>
              <a:defRPr sz="1414"/>
            </a:lvl7pPr>
            <a:lvl8pPr marL="4927323" indent="0">
              <a:buNone/>
              <a:defRPr sz="1414"/>
            </a:lvl8pPr>
            <a:lvl9pPr marL="5631226" indent="0">
              <a:buNone/>
              <a:defRPr sz="141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239E2-70C8-4F5C-9E2F-D8D5DBC88CA5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7C69-FE8B-49D3-956A-46D023FF00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91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591" y="605476"/>
            <a:ext cx="9622632" cy="2519891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1" y="3527850"/>
            <a:ext cx="9622632" cy="9978073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591" y="14013400"/>
            <a:ext cx="2494757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239E2-70C8-4F5C-9E2F-D8D5DBC88CA5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3037" y="14013400"/>
            <a:ext cx="3385741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2466" y="14013400"/>
            <a:ext cx="2494757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37C69-FE8B-49D3-956A-46D023FF009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026" name="Picture 2" descr="C:\Users\support\Desktop\FXサンプルチラシ\制作\完了\1186_SPRING_SALE\資料\1186_SPRING_SALE_img.jp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46"/>
            <a:ext cx="10694057" cy="1512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747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07806" rtl="0" eaLnBrk="1" latinLnBrk="0" hangingPunct="1">
        <a:spcBef>
          <a:spcPct val="0"/>
        </a:spcBef>
        <a:buNone/>
        <a:defRPr kumimoji="1" sz="67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27928" indent="-527928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949" kern="1200">
          <a:solidFill>
            <a:schemeClr val="tx1"/>
          </a:solidFill>
          <a:latin typeface="+mn-lt"/>
          <a:ea typeface="+mn-ea"/>
          <a:cs typeface="+mn-cs"/>
        </a:defRPr>
      </a:lvl1pPr>
      <a:lvl2pPr marL="1143842" indent="-439939" algn="l" defTabSz="1407806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242" kern="1200">
          <a:solidFill>
            <a:schemeClr val="tx1"/>
          </a:solidFill>
          <a:latin typeface="+mn-lt"/>
          <a:ea typeface="+mn-ea"/>
          <a:cs typeface="+mn-cs"/>
        </a:defRPr>
      </a:lvl2pPr>
      <a:lvl3pPr marL="1759758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76" kern="1200">
          <a:solidFill>
            <a:schemeClr val="tx1"/>
          </a:solidFill>
          <a:latin typeface="+mn-lt"/>
          <a:ea typeface="+mn-ea"/>
          <a:cs typeface="+mn-cs"/>
        </a:defRPr>
      </a:lvl3pPr>
      <a:lvl4pPr marL="2463661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4pPr>
      <a:lvl5pPr marL="3167564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5pPr>
      <a:lvl6pPr marL="3871467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6pPr>
      <a:lvl7pPr marL="4575371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7pPr>
      <a:lvl8pPr marL="5279274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8pPr>
      <a:lvl9pPr marL="5983177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1pPr>
      <a:lvl2pPr marL="703903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2pPr>
      <a:lvl3pPr marL="1407806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111709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4pPr>
      <a:lvl5pPr marL="2815612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5pPr>
      <a:lvl6pPr marL="3519515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223418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4927323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5631226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タイトル 1"/>
          <p:cNvSpPr txBox="1">
            <a:spLocks/>
          </p:cNvSpPr>
          <p:nvPr/>
        </p:nvSpPr>
        <p:spPr>
          <a:xfrm>
            <a:off x="646642" y="5499045"/>
            <a:ext cx="9672120" cy="4377907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/>
            </a:glow>
          </a:effectLst>
        </p:spPr>
        <p:txBody>
          <a:bodyPr vert="horz" wrap="square" lIns="0" tIns="0" rIns="0" bIns="0" rtlCol="0" anchor="ctr">
            <a:noAutofit/>
          </a:bodyPr>
          <a:lstStyle>
            <a:lvl1pPr algn="ctr" defTabSz="995690" rtl="0" eaLnBrk="1" fontAlgn="ctr" latinLnBrk="0" hangingPunct="1">
              <a:spcBef>
                <a:spcPct val="0"/>
              </a:spcBef>
              <a:buNone/>
              <a:defRPr kumimoji="1"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15553"/>
              </a:lnSpc>
            </a:pPr>
            <a:r>
              <a:rPr lang="en-US" altLang="ja-JP" sz="1626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  <a:ea typeface="HG丸ｺﾞｼｯｸM-PRO" panose="020F0600000000000000" pitchFamily="50" charset="-128"/>
              </a:rPr>
              <a:t>SPRING</a:t>
            </a:r>
            <a:br>
              <a:rPr lang="en-US" altLang="ja-JP" sz="1626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  <a:ea typeface="HG丸ｺﾞｼｯｸM-PRO" panose="020F0600000000000000" pitchFamily="50" charset="-128"/>
              </a:rPr>
            </a:br>
            <a:r>
              <a:rPr lang="en-US" altLang="ja-JP" sz="1626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  <a:ea typeface="HG丸ｺﾞｼｯｸM-PRO" panose="020F0600000000000000" pitchFamily="50" charset="-128"/>
              </a:rPr>
              <a:t>SALE</a:t>
            </a:r>
            <a:endParaRPr lang="ja-JP" altLang="en-US" sz="16260" dirty="0">
              <a:solidFill>
                <a:schemeClr val="tx1">
                  <a:lumMod val="50000"/>
                  <a:lumOff val="50000"/>
                </a:schemeClr>
              </a:solidFill>
              <a:latin typeface="Arial Black" panose="020B0A04020102020204" pitchFamily="34" charset="0"/>
              <a:ea typeface="HG丸ｺﾞｼｯｸM-PRO" panose="020F0600000000000000" pitchFamily="50" charset="-128"/>
            </a:endParaRPr>
          </a:p>
        </p:txBody>
      </p:sp>
      <p:sp>
        <p:nvSpPr>
          <p:cNvPr id="13" name="タイトル 1"/>
          <p:cNvSpPr txBox="1">
            <a:spLocks/>
          </p:cNvSpPr>
          <p:nvPr/>
        </p:nvSpPr>
        <p:spPr>
          <a:xfrm>
            <a:off x="458940" y="5319817"/>
            <a:ext cx="9672120" cy="4377907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/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rtlCol="0" anchor="ctr">
            <a:noAutofit/>
          </a:bodyPr>
          <a:lstStyle>
            <a:lvl1pPr algn="ctr" defTabSz="995690" rtl="0" eaLnBrk="1" fontAlgn="ctr" latinLnBrk="0" hangingPunct="1">
              <a:spcBef>
                <a:spcPct val="0"/>
              </a:spcBef>
              <a:buNone/>
              <a:defRPr kumimoji="1"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15553"/>
              </a:lnSpc>
            </a:pPr>
            <a:r>
              <a:rPr lang="en-US" altLang="ja-JP" sz="16260" b="1" dirty="0">
                <a:ln w="57150" cmpd="sng">
                  <a:solidFill>
                    <a:schemeClr val="bg1"/>
                  </a:solidFill>
                  <a:prstDash val="solid"/>
                </a:ln>
                <a:solidFill>
                  <a:srgbClr val="E5006D"/>
                </a:solidFill>
                <a:latin typeface="Arial Black" panose="020B0A04020102020204" pitchFamily="34" charset="0"/>
                <a:ea typeface="HG丸ｺﾞｼｯｸM-PRO" panose="020F0600000000000000" pitchFamily="50" charset="-128"/>
              </a:rPr>
              <a:t>SPRING</a:t>
            </a:r>
            <a:br>
              <a:rPr lang="en-US" altLang="ja-JP" sz="16260" b="1" dirty="0">
                <a:ln w="57150" cmpd="sng">
                  <a:solidFill>
                    <a:schemeClr val="bg1"/>
                  </a:solidFill>
                  <a:prstDash val="solid"/>
                </a:ln>
                <a:solidFill>
                  <a:srgbClr val="E5006D"/>
                </a:solidFill>
                <a:latin typeface="Arial Black" panose="020B0A04020102020204" pitchFamily="34" charset="0"/>
                <a:ea typeface="HG丸ｺﾞｼｯｸM-PRO" panose="020F0600000000000000" pitchFamily="50" charset="-128"/>
              </a:rPr>
            </a:br>
            <a:r>
              <a:rPr lang="en-US" altLang="ja-JP" sz="16260" b="1" dirty="0">
                <a:ln w="57150" cmpd="sng">
                  <a:solidFill>
                    <a:schemeClr val="bg1"/>
                  </a:solidFill>
                  <a:prstDash val="solid"/>
                </a:ln>
                <a:solidFill>
                  <a:srgbClr val="E5006D"/>
                </a:solidFill>
                <a:latin typeface="Arial Black" panose="020B0A04020102020204" pitchFamily="34" charset="0"/>
                <a:ea typeface="HG丸ｺﾞｼｯｸM-PRO" panose="020F0600000000000000" pitchFamily="50" charset="-128"/>
              </a:rPr>
              <a:t>SALE</a:t>
            </a:r>
            <a:endParaRPr lang="ja-JP" altLang="en-US" sz="16260" b="1" dirty="0">
              <a:ln w="57150" cmpd="sng">
                <a:solidFill>
                  <a:schemeClr val="bg1"/>
                </a:solidFill>
                <a:prstDash val="solid"/>
              </a:ln>
              <a:solidFill>
                <a:srgbClr val="E5006D"/>
              </a:solidFill>
              <a:latin typeface="Arial Black" panose="020B0A04020102020204" pitchFamily="34" charset="0"/>
              <a:ea typeface="HG丸ｺﾞｼｯｸM-PRO" panose="020F0600000000000000" pitchFamily="50" charset="-128"/>
            </a:endParaRPr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>
          <a:xfrm>
            <a:off x="1842953" y="12224750"/>
            <a:ext cx="2273278" cy="1000877"/>
          </a:xfrm>
        </p:spPr>
        <p:txBody>
          <a:bodyPr vert="horz" wrap="square" lIns="0" tIns="0" rIns="0" bIns="0" rtlCol="0" anchor="ctr" anchorCtr="0">
            <a:noAutofit/>
          </a:bodyPr>
          <a:lstStyle/>
          <a:p>
            <a:r>
              <a:rPr lang="en-US" altLang="ja-JP" sz="7635" dirty="0">
                <a:solidFill>
                  <a:schemeClr val="bg1"/>
                </a:solidFill>
                <a:latin typeface="Arial Black" panose="020B0A04020102020204" pitchFamily="34" charset="0"/>
                <a:ea typeface="HG丸ｺﾞｼｯｸM-PRO" panose="020F0600000000000000" pitchFamily="50" charset="-128"/>
              </a:rPr>
              <a:t>3/20</a:t>
            </a:r>
          </a:p>
        </p:txBody>
      </p:sp>
      <p:sp>
        <p:nvSpPr>
          <p:cNvPr id="7" name="サブタイトル 5"/>
          <p:cNvSpPr txBox="1">
            <a:spLocks/>
          </p:cNvSpPr>
          <p:nvPr/>
        </p:nvSpPr>
        <p:spPr>
          <a:xfrm>
            <a:off x="6363954" y="12224750"/>
            <a:ext cx="2443552" cy="1000877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4600" b="1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ctr">
              <a:spcBef>
                <a:spcPts val="0"/>
              </a:spcBef>
            </a:pPr>
            <a:r>
              <a:rPr lang="en-US" altLang="ja-JP" sz="7635" dirty="0">
                <a:latin typeface="Arial Black" panose="020B0A04020102020204" pitchFamily="34" charset="0"/>
              </a:rPr>
              <a:t>4/5</a:t>
            </a:r>
          </a:p>
        </p:txBody>
      </p:sp>
      <p:sp>
        <p:nvSpPr>
          <p:cNvPr id="8" name="サブタイトル 5"/>
          <p:cNvSpPr txBox="1">
            <a:spLocks/>
          </p:cNvSpPr>
          <p:nvPr/>
        </p:nvSpPr>
        <p:spPr>
          <a:xfrm>
            <a:off x="3615106" y="13362949"/>
            <a:ext cx="1221741" cy="696263"/>
          </a:xfrm>
          <a:prstGeom prst="rect">
            <a:avLst/>
          </a:prstGeom>
        </p:spPr>
        <p:txBody>
          <a:bodyPr vert="horz" wrap="square" lIns="0" tIns="0" rIns="0" bIns="0" numCol="1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spcBef>
                <a:spcPts val="0"/>
              </a:spcBef>
            </a:pPr>
            <a:r>
              <a:rPr lang="ja-JP" altLang="en-US" sz="509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金</a:t>
            </a:r>
            <a:endParaRPr lang="en-US" altLang="ja-JP" sz="509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9" name="サブタイトル 5"/>
          <p:cNvSpPr txBox="1">
            <a:spLocks/>
          </p:cNvSpPr>
          <p:nvPr/>
        </p:nvSpPr>
        <p:spPr>
          <a:xfrm>
            <a:off x="8196636" y="13362949"/>
            <a:ext cx="1221741" cy="696263"/>
          </a:xfrm>
          <a:prstGeom prst="rect">
            <a:avLst/>
          </a:prstGeom>
        </p:spPr>
        <p:txBody>
          <a:bodyPr vert="horz" wrap="square" lIns="0" tIns="0" rIns="0" bIns="0" numCol="1" rtlCol="0" anchor="ctr" anchorCtr="0">
            <a:noAutofit/>
          </a:bodyPr>
          <a:lstStyle>
            <a:defPPr>
              <a:defRPr lang="ja-JP"/>
            </a:defPPr>
            <a:lvl1pPr indent="0" algn="ctr" defTabSz="914400">
              <a:spcBef>
                <a:spcPct val="20000"/>
              </a:spcBef>
              <a:buFont typeface="Arial" panose="020B0604020202020204" pitchFamily="34" charset="0"/>
              <a:buNone/>
              <a:defRPr sz="3200" b="1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  <a:lvl2pPr marL="457200" indent="0" algn="ctr" defTabSz="914400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defTabSz="914400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defTabSz="914400">
              <a:spcBef>
                <a:spcPct val="200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defTabSz="914400">
              <a:spcBef>
                <a:spcPct val="200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defTabSz="914400">
              <a:spcBef>
                <a:spcPct val="200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defTabSz="914400">
              <a:spcBef>
                <a:spcPct val="200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defTabSz="914400">
              <a:spcBef>
                <a:spcPct val="200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defTabSz="914400">
              <a:spcBef>
                <a:spcPct val="200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ctr">
              <a:spcBef>
                <a:spcPts val="0"/>
              </a:spcBef>
            </a:pPr>
            <a:r>
              <a:rPr lang="ja-JP" altLang="en-US" sz="5090" b="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日</a:t>
            </a:r>
            <a:endParaRPr lang="en-US" altLang="ja-JP" sz="5090" b="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0" name="サブタイトル 5"/>
          <p:cNvSpPr txBox="1">
            <a:spLocks/>
          </p:cNvSpPr>
          <p:nvPr/>
        </p:nvSpPr>
        <p:spPr>
          <a:xfrm>
            <a:off x="2865919" y="2978145"/>
            <a:ext cx="2479987" cy="2138046"/>
          </a:xfrm>
          <a:prstGeom prst="rect">
            <a:avLst/>
          </a:prstGeom>
        </p:spPr>
        <p:txBody>
          <a:bodyPr vert="horz" wrap="square" lIns="0" tIns="0" rIns="0" bIns="0" numCol="1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lnSpc>
                <a:spcPts val="10180"/>
              </a:lnSpc>
              <a:spcBef>
                <a:spcPts val="0"/>
              </a:spcBef>
            </a:pPr>
            <a:r>
              <a:rPr lang="en-US" altLang="ja-JP" sz="11311" b="1" dirty="0">
                <a:solidFill>
                  <a:srgbClr val="333399"/>
                </a:solidFill>
                <a:latin typeface="Arial Black" panose="020B0A04020102020204" pitchFamily="34" charset="0"/>
                <a:ea typeface="HG丸ｺﾞｼｯｸM-PRO" panose="020F0600000000000000" pitchFamily="50" charset="-128"/>
              </a:rPr>
              <a:t>70</a:t>
            </a:r>
          </a:p>
        </p:txBody>
      </p:sp>
      <p:sp>
        <p:nvSpPr>
          <p:cNvPr id="11" name="サブタイトル 5"/>
          <p:cNvSpPr txBox="1">
            <a:spLocks/>
          </p:cNvSpPr>
          <p:nvPr/>
        </p:nvSpPr>
        <p:spPr>
          <a:xfrm>
            <a:off x="5515545" y="3297792"/>
            <a:ext cx="2172032" cy="659427"/>
          </a:xfrm>
          <a:prstGeom prst="rect">
            <a:avLst/>
          </a:prstGeom>
        </p:spPr>
        <p:txBody>
          <a:bodyPr vert="horz" wrap="square" lIns="0" tIns="0" rIns="0" bIns="0" numCol="1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spcBef>
                <a:spcPts val="0"/>
              </a:spcBef>
            </a:pPr>
            <a:r>
              <a:rPr lang="en-US" altLang="ja-JP" sz="5373" dirty="0">
                <a:solidFill>
                  <a:srgbClr val="333399"/>
                </a:solidFill>
                <a:latin typeface="Arial Black" panose="020B0A04020102020204" pitchFamily="34" charset="0"/>
                <a:ea typeface="HG丸ｺﾞｼｯｸM-PRO" panose="020F0600000000000000" pitchFamily="50" charset="-128"/>
              </a:rPr>
              <a:t>MAX</a:t>
            </a:r>
          </a:p>
        </p:txBody>
      </p:sp>
      <p:sp>
        <p:nvSpPr>
          <p:cNvPr id="12" name="サブタイトル 5"/>
          <p:cNvSpPr txBox="1">
            <a:spLocks/>
          </p:cNvSpPr>
          <p:nvPr/>
        </p:nvSpPr>
        <p:spPr>
          <a:xfrm>
            <a:off x="5394694" y="3857641"/>
            <a:ext cx="3461601" cy="895573"/>
          </a:xfrm>
          <a:prstGeom prst="rect">
            <a:avLst/>
          </a:prstGeom>
        </p:spPr>
        <p:txBody>
          <a:bodyPr vert="horz" wrap="square" lIns="0" tIns="0" rIns="0" bIns="0" numCol="1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ctr">
              <a:spcBef>
                <a:spcPts val="0"/>
              </a:spcBef>
            </a:pPr>
            <a:r>
              <a:rPr lang="en-US" altLang="ja-JP" sz="5373" dirty="0">
                <a:solidFill>
                  <a:srgbClr val="333399"/>
                </a:solidFill>
                <a:latin typeface="Arial Black" panose="020B0A04020102020204" pitchFamily="34" charset="0"/>
                <a:ea typeface="HG丸ｺﾞｼｯｸM-PRO" panose="020F0600000000000000" pitchFamily="50" charset="-128"/>
              </a:rPr>
              <a:t>%OFF!!</a:t>
            </a:r>
          </a:p>
        </p:txBody>
      </p:sp>
    </p:spTree>
    <p:extLst>
      <p:ext uri="{BB962C8B-B14F-4D97-AF65-F5344CB8AC3E}">
        <p14:creationId xmlns:p14="http://schemas.microsoft.com/office/powerpoint/2010/main" val="3065126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11</Words>
  <Application>Microsoft Office PowerPoint</Application>
  <PresentationFormat>ユーザー設定</PresentationFormat>
  <Paragraphs>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HGP創英角ｺﾞｼｯｸUB</vt:lpstr>
      <vt:lpstr>HG丸ｺﾞｼｯｸM-PRO</vt:lpstr>
      <vt:lpstr>ＭＳ Ｐゴシック</vt:lpstr>
      <vt:lpstr>Arial</vt:lpstr>
      <vt:lpstr>Arial Black</vt:lpstr>
      <vt:lpstr>Calibri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SPRING SALE</dc:title>
  <dc:creator>Designer</dc:creator>
  <cp:lastModifiedBy>User</cp:lastModifiedBy>
  <cp:revision>13</cp:revision>
  <dcterms:created xsi:type="dcterms:W3CDTF">2018-09-12T01:08:23Z</dcterms:created>
  <dcterms:modified xsi:type="dcterms:W3CDTF">2018-09-19T10:40:34Z</dcterms:modified>
</cp:coreProperties>
</file>