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1pPr>
    <a:lvl2pPr marL="70390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2pPr>
    <a:lvl3pPr marL="140780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3pPr>
    <a:lvl4pPr marL="2111709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4pPr>
    <a:lvl5pPr marL="2815612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5pPr>
    <a:lvl6pPr marL="3519515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6pPr>
    <a:lvl7pPr marL="4223418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7pPr>
    <a:lvl8pPr marL="492732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8pPr>
    <a:lvl9pPr marL="563122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2927"/>
    <a:srgbClr val="883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1518" y="84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6" y="4696801"/>
            <a:ext cx="9088042" cy="3240861"/>
          </a:xfrm>
        </p:spPr>
        <p:txBody>
          <a:bodyPr lIns="0" tIns="0" rIns="0" bIns="0" anchor="ctr" anchorCtr="0">
            <a:noAutofit/>
          </a:bodyPr>
          <a:lstStyle>
            <a:lvl1pPr font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3" y="8567633"/>
            <a:ext cx="7484269" cy="3863833"/>
          </a:xfrm>
        </p:spPr>
        <p:txBody>
          <a:bodyPr lIns="0" tIns="0" rIns="0" bIns="0" anchor="ctr" anchorCtr="0">
            <a:noAutofit/>
          </a:bodyPr>
          <a:lstStyle>
            <a:lvl1pPr marL="0" indent="0" algn="ctr" font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03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07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1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15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19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23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27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631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4327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0473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1565" y="605477"/>
            <a:ext cx="2405658" cy="1290044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591" y="605477"/>
            <a:ext cx="7038776" cy="1290044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3733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066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0" y="9715584"/>
            <a:ext cx="9088042" cy="3002871"/>
          </a:xfrm>
        </p:spPr>
        <p:txBody>
          <a:bodyPr anchor="t"/>
          <a:lstStyle>
            <a:lvl1pPr algn="l">
              <a:defRPr sz="6221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0" y="6408228"/>
            <a:ext cx="9088042" cy="3307357"/>
          </a:xfrm>
        </p:spPr>
        <p:txBody>
          <a:bodyPr anchor="b"/>
          <a:lstStyle>
            <a:lvl1pPr marL="0" indent="0">
              <a:buNone/>
              <a:defRPr sz="3111">
                <a:solidFill>
                  <a:schemeClr val="tx1">
                    <a:tint val="75000"/>
                  </a:schemeClr>
                </a:solidFill>
              </a:defRPr>
            </a:lvl1pPr>
            <a:lvl2pPr marL="703903" indent="0">
              <a:buNone/>
              <a:defRPr sz="2828">
                <a:solidFill>
                  <a:schemeClr val="tx1">
                    <a:tint val="75000"/>
                  </a:schemeClr>
                </a:solidFill>
              </a:defRPr>
            </a:lvl2pPr>
            <a:lvl3pPr marL="1407806" indent="0">
              <a:buNone/>
              <a:defRPr sz="2404">
                <a:solidFill>
                  <a:schemeClr val="tx1">
                    <a:tint val="75000"/>
                  </a:schemeClr>
                </a:solidFill>
              </a:defRPr>
            </a:lvl3pPr>
            <a:lvl4pPr marL="2111709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4pPr>
            <a:lvl5pPr marL="2815612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5pPr>
            <a:lvl6pPr marL="3519515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6pPr>
            <a:lvl7pPr marL="4223418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7pPr>
            <a:lvl8pPr marL="4927323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8pPr>
            <a:lvl9pPr marL="5631226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040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590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35005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9752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3" y="3384356"/>
            <a:ext cx="4724074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3" y="4794794"/>
            <a:ext cx="4724074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4" y="3384356"/>
            <a:ext cx="4725929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4" y="4794794"/>
            <a:ext cx="4725929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583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641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9193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2" y="601973"/>
            <a:ext cx="3517534" cy="2561891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601977"/>
            <a:ext cx="5977022" cy="12903947"/>
          </a:xfrm>
        </p:spPr>
        <p:txBody>
          <a:bodyPr/>
          <a:lstStyle>
            <a:lvl1pPr>
              <a:defRPr sz="4949"/>
            </a:lvl1pPr>
            <a:lvl2pPr>
              <a:defRPr sz="4242"/>
            </a:lvl2pPr>
            <a:lvl3pPr>
              <a:defRPr sz="3676"/>
            </a:lvl3pPr>
            <a:lvl4pPr>
              <a:defRPr sz="3111"/>
            </a:lvl4pPr>
            <a:lvl5pPr>
              <a:defRPr sz="3111"/>
            </a:lvl5pPr>
            <a:lvl6pPr>
              <a:defRPr sz="3111"/>
            </a:lvl6pPr>
            <a:lvl7pPr>
              <a:defRPr sz="3111"/>
            </a:lvl7pPr>
            <a:lvl8pPr>
              <a:defRPr sz="3111"/>
            </a:lvl8pPr>
            <a:lvl9pPr>
              <a:defRPr sz="311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2" y="3163866"/>
            <a:ext cx="3517534" cy="10342057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4890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10583545"/>
            <a:ext cx="6415088" cy="1249448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1350942"/>
            <a:ext cx="6415088" cy="9071610"/>
          </a:xfrm>
        </p:spPr>
        <p:txBody>
          <a:bodyPr/>
          <a:lstStyle>
            <a:lvl1pPr marL="0" indent="0">
              <a:buNone/>
              <a:defRPr sz="4949"/>
            </a:lvl1pPr>
            <a:lvl2pPr marL="703903" indent="0">
              <a:buNone/>
              <a:defRPr sz="4242"/>
            </a:lvl2pPr>
            <a:lvl3pPr marL="1407806" indent="0">
              <a:buNone/>
              <a:defRPr sz="3676"/>
            </a:lvl3pPr>
            <a:lvl4pPr marL="2111709" indent="0">
              <a:buNone/>
              <a:defRPr sz="3111"/>
            </a:lvl4pPr>
            <a:lvl5pPr marL="2815612" indent="0">
              <a:buNone/>
              <a:defRPr sz="3111"/>
            </a:lvl5pPr>
            <a:lvl6pPr marL="3519515" indent="0">
              <a:buNone/>
              <a:defRPr sz="3111"/>
            </a:lvl6pPr>
            <a:lvl7pPr marL="4223418" indent="0">
              <a:buNone/>
              <a:defRPr sz="3111"/>
            </a:lvl7pPr>
            <a:lvl8pPr marL="4927323" indent="0">
              <a:buNone/>
              <a:defRPr sz="3111"/>
            </a:lvl8pPr>
            <a:lvl9pPr marL="5631226" indent="0">
              <a:buNone/>
              <a:defRPr sz="3111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11832993"/>
            <a:ext cx="6415088" cy="1774422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7802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pport\Desktop\FXサンプルチラシ\制作\完了\1318_Valentines_Fair_2015\資料\1318_Valentines_Fair_2015_img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6" y="2246"/>
            <a:ext cx="10696303" cy="1511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605476"/>
            <a:ext cx="9622632" cy="251989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3527850"/>
            <a:ext cx="9622632" cy="9978073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DE1CF-D135-460F-B867-DDB30E228F3D}" type="datetimeFigureOut">
              <a:rPr kumimoji="1" lang="ja-JP" altLang="en-US" smtClean="0"/>
              <a:t>2019/1/7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14013400"/>
            <a:ext cx="3385741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6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AE859-03C3-408B-8260-800ED9593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8280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07806" rtl="0" eaLnBrk="1" latinLnBrk="0" hangingPunct="1">
        <a:spcBef>
          <a:spcPct val="0"/>
        </a:spcBef>
        <a:buNone/>
        <a:defRPr kumimoji="1" sz="6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7928" indent="-527928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949" kern="1200">
          <a:solidFill>
            <a:schemeClr val="tx1"/>
          </a:solidFill>
          <a:latin typeface="+mn-lt"/>
          <a:ea typeface="+mn-ea"/>
          <a:cs typeface="+mn-cs"/>
        </a:defRPr>
      </a:lvl1pPr>
      <a:lvl2pPr marL="1143842" indent="-439939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1759758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76" kern="1200">
          <a:solidFill>
            <a:schemeClr val="tx1"/>
          </a:solidFill>
          <a:latin typeface="+mn-lt"/>
          <a:ea typeface="+mn-ea"/>
          <a:cs typeface="+mn-cs"/>
        </a:defRPr>
      </a:lvl3pPr>
      <a:lvl4pPr marL="246366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4pPr>
      <a:lvl5pPr marL="316756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5pPr>
      <a:lvl6pPr marL="387146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6pPr>
      <a:lvl7pPr marL="457537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7pPr>
      <a:lvl8pPr marL="527927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8pPr>
      <a:lvl9pPr marL="598317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0390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0780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11709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15612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19515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223418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492732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63122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 txBox="1">
            <a:spLocks/>
          </p:cNvSpPr>
          <p:nvPr/>
        </p:nvSpPr>
        <p:spPr>
          <a:xfrm>
            <a:off x="764376" y="1450968"/>
            <a:ext cx="9366684" cy="234167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995690" rtl="0" eaLnBrk="1" fontAlgn="ctr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2160"/>
              </a:lnSpc>
            </a:pPr>
            <a:r>
              <a:rPr lang="en-US" altLang="ja-JP" sz="15553" spc="-141" dirty="0">
                <a:solidFill>
                  <a:schemeClr val="bg1"/>
                </a:solidFill>
                <a:latin typeface="Colonna MT" panose="04020805060202030203" pitchFamily="82" charset="0"/>
                <a:ea typeface="HG明朝E" panose="02020909000000000000" pitchFamily="17" charset="-128"/>
                <a:cs typeface="Microsoft Uighur" panose="02000000000000000000" pitchFamily="2" charset="-78"/>
              </a:rPr>
              <a:t>Valentine’s</a:t>
            </a:r>
          </a:p>
          <a:p>
            <a:pPr algn="l">
              <a:lnSpc>
                <a:spcPts val="12160"/>
              </a:lnSpc>
            </a:pPr>
            <a:r>
              <a:rPr lang="en-US" altLang="ja-JP" sz="15553" spc="-141" dirty="0">
                <a:solidFill>
                  <a:schemeClr val="bg1"/>
                </a:solidFill>
                <a:latin typeface="Colonna MT" panose="04020805060202030203" pitchFamily="82" charset="0"/>
                <a:ea typeface="HG明朝E" panose="02020909000000000000" pitchFamily="17" charset="-128"/>
                <a:cs typeface="Microsoft Uighur" panose="02000000000000000000" pitchFamily="2" charset="-78"/>
              </a:rPr>
              <a:t>Fair 20xx</a:t>
            </a:r>
            <a:endParaRPr lang="ja-JP" altLang="en-US" sz="15553" spc="-141" dirty="0">
              <a:solidFill>
                <a:schemeClr val="bg1"/>
              </a:solidFill>
              <a:latin typeface="Colonna MT" panose="04020805060202030203" pitchFamily="82" charset="0"/>
              <a:ea typeface="HG明朝E" panose="02020909000000000000" pitchFamily="17" charset="-128"/>
              <a:cs typeface="Microsoft Uighur" panose="02000000000000000000" pitchFamily="2" charset="-7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 rot="20695164">
            <a:off x="3962225" y="12143287"/>
            <a:ext cx="2668118" cy="771430"/>
          </a:xfrm>
        </p:spPr>
        <p:txBody>
          <a:bodyPr vert="horz" lIns="0" tIns="0" rIns="0" bIns="0" rtlCol="0" anchor="ctr" anchorCtr="0">
            <a:noAutofit/>
          </a:bodyPr>
          <a:lstStyle/>
          <a:p>
            <a:pPr>
              <a:spcBef>
                <a:spcPts val="0"/>
              </a:spcBef>
            </a:pPr>
            <a:r>
              <a:rPr kumimoji="1" lang="en-US" altLang="ja-JP" dirty="0">
                <a:solidFill>
                  <a:schemeClr val="bg1"/>
                </a:solidFill>
                <a:latin typeface="Arial Black" panose="020B0A04020102020204" pitchFamily="34" charset="0"/>
                <a:ea typeface="HG創英角ｺﾞｼｯｸUB" panose="020B0909000000000000" pitchFamily="49" charset="-128"/>
                <a:cs typeface="Microsoft New Tai Lue" panose="020B0502040204020203" pitchFamily="34" charset="0"/>
              </a:rPr>
              <a:t>for you!</a:t>
            </a:r>
            <a:endParaRPr kumimoji="1" lang="ja-JP" altLang="en-US" dirty="0">
              <a:solidFill>
                <a:schemeClr val="bg1"/>
              </a:solidFill>
              <a:latin typeface="Arial Black" panose="020B0A04020102020204" pitchFamily="34" charset="0"/>
              <a:ea typeface="HG創英角ｺﾞｼｯｸUB" panose="020B0909000000000000" pitchFamily="49" charset="-128"/>
              <a:cs typeface="Microsoft New Tai Lue" panose="020B0502040204020203" pitchFamily="34" charset="0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855818" y="3996262"/>
            <a:ext cx="7646253" cy="1018118"/>
          </a:xfrm>
          <a:prstGeom prst="rect">
            <a:avLst/>
          </a:prstGeom>
        </p:spPr>
        <p:txBody>
          <a:bodyPr vert="horz" lIns="0" tIns="0" rIns="0" bIns="0" numCol="1" rtlCol="0" anchor="ctr" anchorCtr="0">
            <a:noAutofit/>
          </a:bodyPr>
          <a:lstStyle>
            <a:lvl1pPr>
              <a:lnSpc>
                <a:spcPct val="50000"/>
              </a:lnSpc>
              <a:spcBef>
                <a:spcPct val="0"/>
              </a:spcBef>
              <a:buNone/>
              <a:defRPr sz="4400">
                <a:latin typeface="Microsoft Uighur" panose="02000000000000000000" pitchFamily="2" charset="-78"/>
                <a:ea typeface="+mj-ea"/>
                <a:cs typeface="Microsoft Uighur" panose="02000000000000000000" pitchFamily="2" charset="-78"/>
              </a:defRPr>
            </a:lvl1pPr>
          </a:lstStyle>
          <a:p>
            <a:pPr fontAlgn="ctr">
              <a:lnSpc>
                <a:spcPct val="100000"/>
              </a:lnSpc>
            </a:pPr>
            <a:r>
              <a:rPr lang="en-US" altLang="ja-JP" sz="10180" dirty="0">
                <a:solidFill>
                  <a:schemeClr val="bg1"/>
                </a:solidFill>
                <a:latin typeface="Colonna MT" panose="04020805060202030203" pitchFamily="82" charset="0"/>
              </a:rPr>
              <a:t>20xx.2.1-2.14</a:t>
            </a:r>
            <a:endParaRPr lang="ja-JP" altLang="en-US" sz="10180" dirty="0">
              <a:solidFill>
                <a:schemeClr val="bg1"/>
              </a:solidFill>
              <a:latin typeface="Colonna MT" panose="04020805060202030203" pitchFamily="82" charset="0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855819" y="5625252"/>
            <a:ext cx="6210447" cy="153866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ctr">
              <a:lnSpc>
                <a:spcPts val="3393"/>
              </a:lnSpc>
            </a:pPr>
            <a:r>
              <a:rPr lang="ja-JP" altLang="en-US" sz="2262" dirty="0">
                <a:solidFill>
                  <a:schemeClr val="bg1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国内外の人気＆話題のショップが大集合♪</a:t>
            </a:r>
          </a:p>
          <a:p>
            <a:pPr algn="l" fontAlgn="ctr">
              <a:lnSpc>
                <a:spcPts val="3393"/>
              </a:lnSpc>
            </a:pPr>
            <a:r>
              <a:rPr lang="ja-JP" altLang="en-US" sz="2262" dirty="0">
                <a:solidFill>
                  <a:schemeClr val="bg1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あれもこれも全部食べたい！</a:t>
            </a:r>
          </a:p>
          <a:p>
            <a:pPr algn="l" fontAlgn="ctr">
              <a:lnSpc>
                <a:spcPts val="3393"/>
              </a:lnSpc>
            </a:pPr>
            <a:r>
              <a:rPr lang="ja-JP" altLang="en-US" sz="2262" dirty="0">
                <a:solidFill>
                  <a:schemeClr val="bg1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日本初出店のチョコレートや話題のパティシエの新作、</a:t>
            </a:r>
          </a:p>
          <a:p>
            <a:pPr algn="l" fontAlgn="ctr">
              <a:lnSpc>
                <a:spcPts val="3393"/>
              </a:lnSpc>
            </a:pPr>
            <a:r>
              <a:rPr lang="ja-JP" altLang="en-US" sz="2262" dirty="0">
                <a:solidFill>
                  <a:schemeClr val="bg1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プレゼントに最適な雑貨などを取りそろえております。</a:t>
            </a: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855818" y="14011269"/>
            <a:ext cx="3928828" cy="76933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ctr">
              <a:spcBef>
                <a:spcPts val="0"/>
              </a:spcBef>
            </a:pPr>
            <a:r>
              <a:rPr lang="en-US" altLang="ja-JP" sz="4524" dirty="0">
                <a:solidFill>
                  <a:srgbClr val="6F2927"/>
                </a:solidFill>
                <a:latin typeface="Arial Black" panose="020B0A04020102020204" pitchFamily="34" charset="0"/>
                <a:cs typeface="Microsoft New Tai Lue" panose="020B0502040204020203" pitchFamily="34" charset="0"/>
              </a:rPr>
              <a:t>FUJIZACCA</a:t>
            </a:r>
            <a:endParaRPr lang="ja-JP" altLang="en-US" sz="4524" dirty="0">
              <a:solidFill>
                <a:srgbClr val="6F2927"/>
              </a:solidFill>
              <a:latin typeface="Arial Black" panose="020B0A04020102020204" pitchFamily="34" charset="0"/>
              <a:cs typeface="Microsoft New Tai Lu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412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46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2" baseType="lpstr">
      <vt:lpstr>HG創英角ｺﾞｼｯｸUB</vt:lpstr>
      <vt:lpstr>HG明朝E</vt:lpstr>
      <vt:lpstr>ＭＳ Ｐゴシック</vt:lpstr>
      <vt:lpstr>MS UI Gothic</vt:lpstr>
      <vt:lpstr>Arial</vt:lpstr>
      <vt:lpstr>Arial Black</vt:lpstr>
      <vt:lpstr>Calibri</vt:lpstr>
      <vt:lpstr>Colonna MT</vt:lpstr>
      <vt:lpstr>Microsoft New Tai Lue</vt:lpstr>
      <vt:lpstr>Microsoft Uighur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Valentine’s Fair 2018</dc:title>
  <dc:creator>Designer</dc:creator>
  <cp:lastModifiedBy>fx TAKEUCHI KAZUHIRO</cp:lastModifiedBy>
  <cp:revision>17</cp:revision>
  <dcterms:created xsi:type="dcterms:W3CDTF">2018-09-12T02:42:36Z</dcterms:created>
  <dcterms:modified xsi:type="dcterms:W3CDTF">2019-01-07T06:50:01Z</dcterms:modified>
</cp:coreProperties>
</file>