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2322" y="48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3321888"/>
            <a:ext cx="6427074" cy="229215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190" y="6059594"/>
            <a:ext cx="5292884" cy="27327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9579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609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81916" y="428234"/>
            <a:ext cx="1701284" cy="912404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428234"/>
            <a:ext cx="4977831" cy="912404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631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49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288" y="6871502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288" y="4532320"/>
            <a:ext cx="6427074" cy="2339181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212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8063" y="2495129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43642" y="2495129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108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4" y="2393639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064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4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4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5573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567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63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4" y="425755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244" y="425759"/>
            <a:ext cx="4226956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064" y="2237695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58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060" y="8369072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89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" y="2032"/>
            <a:ext cx="7559040" cy="10689336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3" y="2495129"/>
            <a:ext cx="6805137" cy="7057150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063" y="9911201"/>
            <a:ext cx="1764295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CD5D-F908-43D2-B4F9-50BE5F23E1FE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432" y="9911201"/>
            <a:ext cx="2394400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8905" y="9911201"/>
            <a:ext cx="1764295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44D77-98F6-42FF-896D-8A5E6A69F5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76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90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 txBox="1">
            <a:spLocks/>
          </p:cNvSpPr>
          <p:nvPr/>
        </p:nvSpPr>
        <p:spPr>
          <a:xfrm>
            <a:off x="468263" y="6164742"/>
            <a:ext cx="6624736" cy="112617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8400" dirty="0" err="1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St.Valentine’s</a:t>
            </a:r>
            <a:r>
              <a:rPr lang="en-US" altLang="ja-JP" sz="8400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 Day</a:t>
            </a:r>
            <a:endParaRPr lang="ja-JP" altLang="en-US" sz="8400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020102" y="7362924"/>
            <a:ext cx="3535776" cy="399554"/>
          </a:xfrm>
        </p:spPr>
        <p:txBody>
          <a:bodyPr lIns="0" tIns="0" rIns="0" bIns="0" anchor="ctr" anchorCtr="0">
            <a:noAutofit/>
          </a:bodyPr>
          <a:lstStyle/>
          <a:p>
            <a:pPr fontAlgn="ctr">
              <a:spcBef>
                <a:spcPts val="0"/>
              </a:spcBef>
            </a:pPr>
            <a:r>
              <a:rPr lang="ja-JP" altLang="en-US" sz="20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大切な人に、想いを伝えたい</a:t>
            </a:r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2832041" y="7938988"/>
            <a:ext cx="1911898" cy="358318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29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20xx.2.14</a:t>
            </a:r>
            <a:endParaRPr lang="ja-JP" altLang="en-US" sz="2900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2305706" y="9165155"/>
            <a:ext cx="2964568" cy="21399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25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Patisserie Fuji</a:t>
            </a:r>
            <a:endParaRPr lang="ja-JP" altLang="en-US" sz="2500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468263" y="3186460"/>
            <a:ext cx="6048673" cy="97207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anose="03020402040607040605" pitchFamily="66" charset="0"/>
                <a:cs typeface="Microsoft Uighur" panose="02000000000000000000" pitchFamily="2" charset="-78"/>
              </a:rPr>
              <a:t>Love</a:t>
            </a:r>
            <a:endParaRPr lang="ja-JP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8037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14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明朝</vt:lpstr>
      <vt:lpstr>Arial</vt:lpstr>
      <vt:lpstr>Calibri</vt:lpstr>
      <vt:lpstr>French Script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Designer</dc:creator>
  <cp:lastModifiedBy>fx TAKEUCHI KAZUHIRO</cp:lastModifiedBy>
  <cp:revision>16</cp:revision>
  <dcterms:created xsi:type="dcterms:W3CDTF">2018-09-12T03:22:46Z</dcterms:created>
  <dcterms:modified xsi:type="dcterms:W3CDTF">2019-01-07T06:48:31Z</dcterms:modified>
</cp:coreProperties>
</file>