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4" r:id="rId1"/>
  </p:sldMasterIdLst>
  <p:sldIdLst>
    <p:sldId id="256" r:id="rId2"/>
  </p:sldIdLst>
  <p:sldSz cx="32399288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AE32"/>
    <a:srgbClr val="F4A81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90" autoAdjust="0"/>
    <p:restoredTop sz="94660"/>
  </p:normalViewPr>
  <p:slideViewPr>
    <p:cSldViewPr snapToGrid="0">
      <p:cViewPr varScale="1">
        <p:scale>
          <a:sx n="39" d="100"/>
          <a:sy n="39" d="100"/>
        </p:scale>
        <p:origin x="-204" y="-1290"/>
      </p:cViewPr>
      <p:guideLst>
        <p:guide orient="horz" pos="3367"/>
        <p:guide pos="1020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xmlns="" id="{A4FCE48F-5280-42DD-8F70-495BDE7356B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3"/>
            <a:ext cx="32399288" cy="10690546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xmlns="" id="{13E03FB9-A031-4FF6-90F1-CC798AAE6A8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46" y="435431"/>
            <a:ext cx="5415874" cy="9681028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xmlns="" id="{C699CD9D-BB04-4C6F-8A5F-1F8E48B447C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0554" y="1295400"/>
            <a:ext cx="1683996" cy="1059436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xmlns="" id="{34DE8A70-72F1-43A0-B1ED-7BB0F55EBCA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0002" y="1233488"/>
            <a:ext cx="1118249" cy="504129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xmlns="" id="{C16A11F5-8C74-49A5-9FF5-00724AFB8501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11229" y="1318870"/>
            <a:ext cx="1990671" cy="1835534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xmlns="" id="{F9DFE9FB-C693-46EC-B259-35EE3CAB655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93375" y="6057900"/>
            <a:ext cx="2662116" cy="1464460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xmlns="" id="{91446C5E-6668-481A-BDE7-5A95B9347B04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53236" y="813718"/>
            <a:ext cx="3933262" cy="3072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02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2755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txStyles>
    <p:titleStyle>
      <a:lvl1pPr algn="l" defTabSz="1425550" rtl="0" eaLnBrk="1" latinLnBrk="0" hangingPunct="1">
        <a:lnSpc>
          <a:spcPct val="90000"/>
        </a:lnSpc>
        <a:spcBef>
          <a:spcPct val="0"/>
        </a:spcBef>
        <a:buNone/>
        <a:defRPr kumimoji="1" sz="68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6387" indent="-356387" algn="l" defTabSz="1425550" rtl="0" eaLnBrk="1" latinLnBrk="0" hangingPunct="1">
        <a:lnSpc>
          <a:spcPct val="90000"/>
        </a:lnSpc>
        <a:spcBef>
          <a:spcPts val="1559"/>
        </a:spcBef>
        <a:buFont typeface="Arial" panose="020B0604020202020204" pitchFamily="34" charset="0"/>
        <a:buChar char="•"/>
        <a:defRPr kumimoji="1" sz="4365" kern="1200">
          <a:solidFill>
            <a:schemeClr val="tx1"/>
          </a:solidFill>
          <a:latin typeface="+mn-lt"/>
          <a:ea typeface="+mn-ea"/>
          <a:cs typeface="+mn-cs"/>
        </a:defRPr>
      </a:lvl1pPr>
      <a:lvl2pPr marL="1069162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kumimoji="1" sz="3742" kern="1200">
          <a:solidFill>
            <a:schemeClr val="tx1"/>
          </a:solidFill>
          <a:latin typeface="+mn-lt"/>
          <a:ea typeface="+mn-ea"/>
          <a:cs typeface="+mn-cs"/>
        </a:defRPr>
      </a:lvl2pPr>
      <a:lvl3pPr marL="1781937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kumimoji="1" sz="3118" kern="1200">
          <a:solidFill>
            <a:schemeClr val="tx1"/>
          </a:solidFill>
          <a:latin typeface="+mn-lt"/>
          <a:ea typeface="+mn-ea"/>
          <a:cs typeface="+mn-cs"/>
        </a:defRPr>
      </a:lvl3pPr>
      <a:lvl4pPr marL="2494712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4pPr>
      <a:lvl5pPr marL="3207487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5pPr>
      <a:lvl6pPr marL="3920261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6pPr>
      <a:lvl7pPr marL="4633036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7pPr>
      <a:lvl8pPr marL="5345811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8pPr>
      <a:lvl9pPr marL="6058586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25550" rtl="0" eaLnBrk="1" latinLnBrk="0" hangingPunct="1"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1pPr>
      <a:lvl2pPr marL="712775" algn="l" defTabSz="1425550" rtl="0" eaLnBrk="1" latinLnBrk="0" hangingPunct="1"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425550" algn="l" defTabSz="1425550" rtl="0" eaLnBrk="1" latinLnBrk="0" hangingPunct="1"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3pPr>
      <a:lvl4pPr marL="2138324" algn="l" defTabSz="1425550" rtl="0" eaLnBrk="1" latinLnBrk="0" hangingPunct="1"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4pPr>
      <a:lvl5pPr marL="2851099" algn="l" defTabSz="1425550" rtl="0" eaLnBrk="1" latinLnBrk="0" hangingPunct="1"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5pPr>
      <a:lvl6pPr marL="3563874" algn="l" defTabSz="1425550" rtl="0" eaLnBrk="1" latinLnBrk="0" hangingPunct="1"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6pPr>
      <a:lvl7pPr marL="4276649" algn="l" defTabSz="1425550" rtl="0" eaLnBrk="1" latinLnBrk="0" hangingPunct="1"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7pPr>
      <a:lvl8pPr marL="4989424" algn="l" defTabSz="1425550" rtl="0" eaLnBrk="1" latinLnBrk="0" hangingPunct="1"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8pPr>
      <a:lvl9pPr marL="5702198" algn="l" defTabSz="1425550" rtl="0" eaLnBrk="1" latinLnBrk="0" hangingPunct="1"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xmlns="" id="{F2F3A631-4AC4-451F-8451-3C3D29A0B188}"/>
              </a:ext>
            </a:extLst>
          </p:cNvPr>
          <p:cNvSpPr txBox="1"/>
          <p:nvPr/>
        </p:nvSpPr>
        <p:spPr>
          <a:xfrm>
            <a:off x="5673347" y="2898850"/>
            <a:ext cx="22239044" cy="266236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kumimoji="1" lang="en-US" altLang="ja-JP" sz="21000" dirty="0">
                <a:latin typeface="Harrington" panose="04040505050A02020702" pitchFamily="82" charset="0"/>
                <a:ea typeface="ＭＳ Ｐゴシック" panose="020B0600070205080204" pitchFamily="50" charset="-128"/>
              </a:rPr>
              <a:t>Happy Halloween</a:t>
            </a:r>
            <a:endParaRPr kumimoji="1" lang="ja-JP" altLang="en-US" sz="21000" dirty="0">
              <a:latin typeface="Harrington" panose="04040505050A02020702" pitchFamily="82" charset="0"/>
              <a:ea typeface="ＭＳ Ｐゴシック" panose="020B0600070205080204" pitchFamily="50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xmlns="" id="{A74879B6-3224-4AD9-A4B6-F7AE89CD2C73}"/>
              </a:ext>
            </a:extLst>
          </p:cNvPr>
          <p:cNvSpPr txBox="1"/>
          <p:nvPr/>
        </p:nvSpPr>
        <p:spPr>
          <a:xfrm>
            <a:off x="27300934" y="8993928"/>
            <a:ext cx="4089778" cy="91115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kumimoji="1" lang="en-US" altLang="ja-JP" sz="7000" dirty="0">
                <a:solidFill>
                  <a:srgbClr val="ECAE32"/>
                </a:solidFill>
                <a:latin typeface="Harrington" panose="04040505050A02020702" pitchFamily="82" charset="0"/>
                <a:ea typeface="ＭＳ Ｐゴシック" panose="020B0600070205080204" pitchFamily="50" charset="-128"/>
              </a:rPr>
              <a:t>20XX.10.31</a:t>
            </a:r>
            <a:endParaRPr kumimoji="1" lang="ja-JP" altLang="en-US" sz="7000" dirty="0">
              <a:solidFill>
                <a:srgbClr val="ECAE32"/>
              </a:solidFill>
              <a:latin typeface="Harrington" panose="04040505050A02020702" pitchFamily="82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442300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</Words>
  <Application>Microsoft Office PowerPoint</Application>
  <PresentationFormat>ユーザー設定</PresentationFormat>
  <Paragraphs>2</Paragraphs>
  <Slides>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2019-02-05T08:10:17Z</dcterms:created>
  <dcterms:modified xsi:type="dcterms:W3CDTF">2019-02-26T02:55:26Z</dcterms:modified>
</cp:coreProperties>
</file>