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ja-JP"/>
    </a:defPPr>
    <a:lvl1pPr marL="0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1pPr>
    <a:lvl2pPr marL="646572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2pPr>
    <a:lvl3pPr marL="1293144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3pPr>
    <a:lvl4pPr marL="1939717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4pPr>
    <a:lvl5pPr marL="2586289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5pPr>
    <a:lvl6pPr marL="3232861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6pPr>
    <a:lvl7pPr marL="3879433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7pPr>
    <a:lvl8pPr marL="4526006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8pPr>
    <a:lvl9pPr marL="5172578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>
      <p:cViewPr>
        <p:scale>
          <a:sx n="40" d="100"/>
          <a:sy n="40" d="100"/>
        </p:scale>
        <p:origin x="-2544" y="-360"/>
      </p:cViewPr>
      <p:guideLst>
        <p:guide orient="horz" pos="4763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" y="1731"/>
            <a:ext cx="10692000" cy="15119062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854" y="12556865"/>
            <a:ext cx="4392000" cy="215635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21" y="11290439"/>
            <a:ext cx="2124000" cy="330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19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96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1293144" rtl="0" eaLnBrk="1" latinLnBrk="0" hangingPunct="1">
        <a:spcBef>
          <a:spcPct val="0"/>
        </a:spcBef>
        <a:buNone/>
        <a:defRPr kumimoji="1"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4929" indent="-484929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50680" indent="-404108" algn="l" defTabSz="1293144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16431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63003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09575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56147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02720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49292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95864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72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44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717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89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861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433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526006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578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 rot="20400000">
            <a:off x="914955" y="1060248"/>
            <a:ext cx="9144000" cy="64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lnSpc>
                <a:spcPct val="85000"/>
              </a:lnSpc>
            </a:pPr>
            <a:r>
              <a:rPr kumimoji="0" lang="en-US" altLang="ja-JP" sz="24000" dirty="0">
                <a:solidFill>
                  <a:srgbClr val="FFFF00"/>
                </a:solidFill>
                <a:latin typeface="Arial Black" panose="020B0A04020102020204" pitchFamily="34" charset="0"/>
                <a:ea typeface="HGS明朝E" panose="02020900000000000000" pitchFamily="18" charset="-128"/>
              </a:rPr>
              <a:t>TAX</a:t>
            </a:r>
          </a:p>
          <a:p>
            <a:pPr fontAlgn="ctr">
              <a:lnSpc>
                <a:spcPct val="85000"/>
              </a:lnSpc>
            </a:pPr>
            <a:r>
              <a:rPr kumimoji="0" lang="en-US" altLang="ja-JP" sz="24000" dirty="0">
                <a:solidFill>
                  <a:srgbClr val="FFFF00"/>
                </a:solidFill>
                <a:latin typeface="Arial Black" panose="020B0A04020102020204" pitchFamily="34" charset="0"/>
                <a:ea typeface="HGS明朝E" panose="02020900000000000000" pitchFamily="18" charset="-128"/>
              </a:rPr>
              <a:t>FREE</a:t>
            </a:r>
          </a:p>
        </p:txBody>
      </p:sp>
      <p:sp>
        <p:nvSpPr>
          <p:cNvPr id="5" name="テキスト ボックス 4"/>
          <p:cNvSpPr txBox="1"/>
          <p:nvPr/>
        </p:nvSpPr>
        <p:spPr>
          <a:xfrm rot="20400000">
            <a:off x="3327412" y="9476922"/>
            <a:ext cx="6624000" cy="352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spcBef>
                <a:spcPts val="1200"/>
              </a:spcBef>
            </a:pPr>
            <a:r>
              <a:rPr lang="en-US" altLang="ja-JP" sz="4600" dirty="0" smtClean="0">
                <a:latin typeface="Arial" panose="020B060402020202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Tax-free </a:t>
            </a:r>
            <a:r>
              <a:rPr lang="en-US" altLang="ja-JP" sz="4600" dirty="0">
                <a:latin typeface="Arial" panose="020B060402020202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shop</a:t>
            </a:r>
          </a:p>
          <a:p>
            <a:pPr fontAlgn="ctr">
              <a:spcBef>
                <a:spcPts val="1200"/>
              </a:spcBef>
            </a:pPr>
            <a:r>
              <a:rPr lang="ja-JP" altLang="en-US" sz="4600" dirty="0">
                <a:latin typeface="SimHei" panose="02010609060101010101" pitchFamily="49" charset="-122"/>
                <a:ea typeface="SimHei" panose="02010609060101010101" pitchFamily="49" charset="-122"/>
              </a:rPr>
              <a:t>本店提供免税服务</a:t>
            </a:r>
          </a:p>
          <a:p>
            <a:pPr fontAlgn="ctr">
              <a:spcBef>
                <a:spcPts val="1200"/>
              </a:spcBef>
            </a:pPr>
            <a:r>
              <a:rPr lang="ja-JP" altLang="en-US" sz="4600" dirty="0">
                <a:latin typeface="SimHei" panose="02010609060101010101" pitchFamily="49" charset="-122"/>
                <a:ea typeface="SimHei" panose="02010609060101010101" pitchFamily="49" charset="-122"/>
              </a:rPr>
              <a:t>本店為免稅店</a:t>
            </a:r>
          </a:p>
          <a:p>
            <a:pPr fontAlgn="ctr">
              <a:spcBef>
                <a:spcPts val="1200"/>
              </a:spcBef>
            </a:pPr>
            <a:r>
              <a:rPr lang="ko-KR" altLang="en-US" sz="4600" dirty="0">
                <a:latin typeface="Dotum" panose="020B0600000101010101" pitchFamily="34" charset="-127"/>
                <a:ea typeface="Dotum" panose="020B0600000101010101" pitchFamily="34" charset="-127"/>
              </a:rPr>
              <a:t>이 점포는 면세점입니다</a:t>
            </a:r>
            <a:r>
              <a:rPr lang="en-US" altLang="ko-KR" sz="4600" dirty="0" smtClean="0">
                <a:latin typeface="Dotum" panose="020B0600000101010101" pitchFamily="34" charset="-127"/>
                <a:ea typeface="Dotum" panose="020B0600000101010101" pitchFamily="34" charset="-127"/>
              </a:rPr>
              <a:t>.</a:t>
            </a:r>
            <a:endParaRPr lang="en-US" altLang="ko-KR" sz="4600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 rot="20400000">
            <a:off x="2198803" y="7901477"/>
            <a:ext cx="8496000" cy="115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lnSpc>
                <a:spcPct val="85000"/>
              </a:lnSpc>
            </a:pPr>
            <a:r>
              <a:rPr lang="ja-JP" altLang="en-US" sz="8200" dirty="0">
                <a:latin typeface="HGP創英ﾌﾟﾚｾﾞﾝｽEB" panose="02020800000000000000" pitchFamily="18" charset="-128"/>
                <a:ea typeface="HGP創英ﾌﾟﾚｾﾞﾝｽEB" panose="02020800000000000000" pitchFamily="18" charset="-128"/>
              </a:rPr>
              <a:t>当店は免税店です</a:t>
            </a:r>
          </a:p>
        </p:txBody>
      </p:sp>
    </p:spTree>
    <p:extLst>
      <p:ext uri="{BB962C8B-B14F-4D97-AF65-F5344CB8AC3E}">
        <p14:creationId xmlns:p14="http://schemas.microsoft.com/office/powerpoint/2010/main" val="4180238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2019-02-06T03:02:18Z</dcterms:created>
  <dcterms:modified xsi:type="dcterms:W3CDTF">2019-02-08T07:12:09Z</dcterms:modified>
</cp:coreProperties>
</file>