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10691813" cy="15119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E7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0" d="100"/>
          <a:sy n="50" d="100"/>
        </p:scale>
        <p:origin x="-3120" y="-90"/>
      </p:cViewPr>
      <p:guideLst>
        <p:guide orient="horz" pos="4762"/>
        <p:guide pos="33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>
            <a:extLst>
              <a:ext uri="{FF2B5EF4-FFF2-40B4-BE49-F238E27FC236}">
                <a16:creationId xmlns:a16="http://schemas.microsoft.com/office/drawing/2014/main" xmlns="" id="{841CB67B-5490-412B-91FA-9CBDAFA475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91813" cy="15118797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xmlns="" id="{DF9D296A-FE73-41E1-8901-C230AAA3A15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60" y="1005681"/>
            <a:ext cx="9121140" cy="3859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418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4742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kumimoji="1"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kumimoji="1"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xmlns="" id="{B849EEDA-C241-4E00-90CA-9E8179BBABC7}"/>
              </a:ext>
            </a:extLst>
          </p:cNvPr>
          <p:cNvSpPr txBox="1"/>
          <p:nvPr/>
        </p:nvSpPr>
        <p:spPr>
          <a:xfrm>
            <a:off x="0" y="5026840"/>
            <a:ext cx="10691813" cy="5000470"/>
          </a:xfrm>
          <a:prstGeom prst="rect">
            <a:avLst/>
          </a:prstGeom>
          <a:noFill/>
        </p:spPr>
        <p:txBody>
          <a:bodyPr wrap="none" lIns="0" tIns="0" rIns="648000" bIns="0" rtlCol="0" anchor="ctr" anchorCtr="0">
            <a:noAutofit/>
          </a:bodyPr>
          <a:lstStyle/>
          <a:p>
            <a:pPr algn="ctr">
              <a:lnSpc>
                <a:spcPts val="18600"/>
              </a:lnSpc>
            </a:pPr>
            <a:r>
              <a:rPr lang="en-US" altLang="ja-JP" sz="22000" b="1" i="0" u="none" strike="noStrike" kern="1200" baseline="0" dirty="0">
                <a:ln w="57150">
                  <a:noFill/>
                </a:ln>
                <a:solidFill>
                  <a:srgbClr val="FFE774"/>
                </a:solidFill>
                <a:effectLst>
                  <a:glow rad="101600">
                    <a:srgbClr val="000000"/>
                  </a:glow>
                </a:effectLst>
                <a:latin typeface="Edwardian Script ITC" panose="030303020407070D0804" pitchFamily="66" charset="0"/>
                <a:ea typeface="+mn-ea"/>
                <a:cs typeface="+mn-cs"/>
              </a:rPr>
              <a:t>Christmas</a:t>
            </a:r>
          </a:p>
          <a:p>
            <a:pPr algn="ctr">
              <a:lnSpc>
                <a:spcPts val="18600"/>
              </a:lnSpc>
            </a:pPr>
            <a:r>
              <a:rPr lang="en-US" altLang="ja-JP" sz="22000" b="1" i="0" u="none" strike="noStrike" kern="1200" baseline="0" dirty="0">
                <a:ln w="57150">
                  <a:noFill/>
                </a:ln>
                <a:solidFill>
                  <a:srgbClr val="FFE774"/>
                </a:solidFill>
                <a:effectLst>
                  <a:glow rad="101600">
                    <a:srgbClr val="000000"/>
                  </a:glow>
                </a:effectLst>
                <a:latin typeface="Edwardian Script ITC" panose="030303020407070D0804" pitchFamily="66" charset="0"/>
                <a:ea typeface="+mn-ea"/>
                <a:cs typeface="+mn-cs"/>
              </a:rPr>
              <a:t>Sale</a:t>
            </a:r>
            <a:endParaRPr kumimoji="1" lang="ja-JP" altLang="en-US" sz="22000" b="1" dirty="0">
              <a:ln w="57150">
                <a:noFill/>
              </a:ln>
              <a:solidFill>
                <a:srgbClr val="FFE774"/>
              </a:solidFill>
              <a:effectLst>
                <a:glow rad="101600">
                  <a:srgbClr val="000000"/>
                </a:glow>
              </a:effectLst>
              <a:latin typeface="Edwardian Script ITC" panose="030303020407070D0804" pitchFamily="66" charset="0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xmlns="" id="{7C9792B9-3F2F-478F-AF48-B2AF49280B32}"/>
              </a:ext>
            </a:extLst>
          </p:cNvPr>
          <p:cNvSpPr txBox="1"/>
          <p:nvPr/>
        </p:nvSpPr>
        <p:spPr>
          <a:xfrm>
            <a:off x="0" y="13686970"/>
            <a:ext cx="10691813" cy="1190926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altLang="ja-JP" sz="4000" b="0" i="0" u="none" strike="noStrike" kern="1200" baseline="0" dirty="0">
                <a:solidFill>
                  <a:schemeClr val="bg1"/>
                </a:solidFill>
                <a:latin typeface="Arial Black" panose="020B0A04020102020204" pitchFamily="34" charset="0"/>
                <a:ea typeface="+mn-ea"/>
                <a:cs typeface="+mn-cs"/>
              </a:rPr>
              <a:t>FUJI SHOP</a:t>
            </a:r>
            <a:endParaRPr kumimoji="1" lang="ja-JP" altLang="en-US" sz="4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xmlns="" id="{0F2CF63E-8789-45AD-A2E9-A8F2D3537B77}"/>
              </a:ext>
            </a:extLst>
          </p:cNvPr>
          <p:cNvSpPr txBox="1"/>
          <p:nvPr/>
        </p:nvSpPr>
        <p:spPr>
          <a:xfrm>
            <a:off x="2545381" y="9915526"/>
            <a:ext cx="5328000" cy="51435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altLang="ja-JP" sz="5400" b="1" dirty="0" smtClean="0">
                <a:ln w="57150">
                  <a:noFill/>
                </a:ln>
                <a:solidFill>
                  <a:schemeClr val="bg1"/>
                </a:solidFill>
                <a:latin typeface="Edwardian Script ITC" panose="030303020407070D0804" pitchFamily="66" charset="0"/>
              </a:rPr>
              <a:t>20xx.12.1-12.24</a:t>
            </a:r>
            <a:endParaRPr kumimoji="1" lang="ja-JP" altLang="en-US" sz="5400" b="1" dirty="0">
              <a:ln w="57150">
                <a:noFill/>
              </a:ln>
              <a:solidFill>
                <a:schemeClr val="bg1"/>
              </a:solidFill>
              <a:latin typeface="Edwardian Script ITC" panose="030303020407070D08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12809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100</TotalTime>
  <Words>5</Words>
  <Application>Microsoft Office PowerPoint</Application>
  <PresentationFormat>ユーザー設定</PresentationFormat>
  <Paragraphs>4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yoshioka</dc:creator>
  <cp:lastModifiedBy>handa</cp:lastModifiedBy>
  <cp:revision>6</cp:revision>
  <dcterms:created xsi:type="dcterms:W3CDTF">2019-02-07T02:37:52Z</dcterms:created>
  <dcterms:modified xsi:type="dcterms:W3CDTF">2019-03-04T04:58:04Z</dcterms:modified>
</cp:coreProperties>
</file>