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07200" cy="9939338"/>
  <p:defaultTextStyle>
    <a:defPPr>
      <a:defRPr lang="ja-JP"/>
    </a:defPPr>
    <a:lvl1pPr marL="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0000"/>
    <a:srgbClr val="591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30" y="84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3321887"/>
            <a:ext cx="6427074" cy="2292150"/>
          </a:xfrm>
        </p:spPr>
        <p:txBody>
          <a:bodyPr lIns="0" tIns="0" rIns="0" bIns="0" anchor="ctr" anchorCtr="0">
            <a:noAutofit/>
          </a:bodyPr>
          <a:lstStyle>
            <a:lvl1pPr font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190" y="6059594"/>
            <a:ext cx="5292884" cy="2732757"/>
          </a:xfrm>
        </p:spPr>
        <p:txBody>
          <a:bodyPr lIns="0" tIns="0" rIns="0" bIns="0" anchor="ctr" anchorCtr="0">
            <a:noAutofit/>
          </a:bodyPr>
          <a:lstStyle>
            <a:lvl1pPr marL="0" indent="0" algn="ctr" fontAlgn="ctr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5056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782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81916" y="428233"/>
            <a:ext cx="1701284" cy="912404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428233"/>
            <a:ext cx="4977831" cy="912404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1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63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288" y="6871501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288" y="4532320"/>
            <a:ext cx="6427074" cy="2339181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581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8063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43642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5781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4" y="2393639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064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846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995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066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4" y="425755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244" y="425757"/>
            <a:ext cx="4226957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064" y="2237694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8044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060" y="8369072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50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3" y="2495128"/>
            <a:ext cx="6805137" cy="7057150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063" y="9911199"/>
            <a:ext cx="1764295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E3AC3-DF0A-4B5C-88EC-F4789867388B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432" y="9911199"/>
            <a:ext cx="2394400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8905" y="9911199"/>
            <a:ext cx="1764295" cy="569325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BB936-1EB0-493D-815C-A54D938AC85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26" name="Picture 2" descr="C:\Users\support\Desktop\FXサンプルチラシ\制作\完了\1321_Happy_Valentines_Fair\資料\1321_Happy_Valentines_Fair_img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559675" cy="1069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47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90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サブタイトル 2"/>
          <p:cNvSpPr txBox="1">
            <a:spLocks/>
          </p:cNvSpPr>
          <p:nvPr/>
        </p:nvSpPr>
        <p:spPr>
          <a:xfrm>
            <a:off x="828304" y="8067310"/>
            <a:ext cx="2872936" cy="54412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95690" rtl="0" eaLnBrk="1" fontAlgn="ctr" latinLnBrk="0" hangingPunct="1">
              <a:spcBef>
                <a:spcPts val="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440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楽しもう！</a:t>
            </a: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905812" y="378148"/>
            <a:ext cx="5755140" cy="379206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95690" rtl="0" eaLnBrk="1" fontAlgn="ctr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Ha</a:t>
            </a:r>
            <a:r>
              <a:rPr lang="en-US" altLang="ja-JP" sz="8800" spc="-15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p</a:t>
            </a:r>
            <a: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py</a:t>
            </a:r>
            <a:b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</a:br>
            <a:r>
              <a:rPr lang="en-US" altLang="ja-JP" sz="8800" spc="-12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V</a:t>
            </a:r>
            <a: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alentine</a:t>
            </a:r>
            <a:r>
              <a:rPr lang="en-US" altLang="ja-JP" sz="8800" spc="-10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'</a:t>
            </a:r>
            <a: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s</a:t>
            </a:r>
            <a:b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</a:br>
            <a:r>
              <a:rPr lang="en-US" altLang="ja-JP" sz="8800" spc="-12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F</a:t>
            </a:r>
            <a:r>
              <a:rPr lang="en-US" altLang="ja-JP" sz="8800" dirty="0">
                <a:ln w="28575" cmpd="sng">
                  <a:solidFill>
                    <a:schemeClr val="bg1"/>
                  </a:solidFill>
                </a:ln>
                <a:solidFill>
                  <a:srgbClr val="A3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Microsoft Uighur" panose="02000000000000000000" pitchFamily="2" charset="-78"/>
              </a:rPr>
              <a:t>air</a:t>
            </a:r>
            <a:endParaRPr lang="ja-JP" altLang="en-US" sz="8800" dirty="0">
              <a:ln w="28575" cmpd="sng">
                <a:solidFill>
                  <a:schemeClr val="bg1"/>
                </a:solidFill>
              </a:ln>
              <a:solidFill>
                <a:srgbClr val="A30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Microsoft Uighur" panose="02000000000000000000" pitchFamily="2" charset="-78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 rot="1013989">
            <a:off x="307578" y="6833146"/>
            <a:ext cx="4033462" cy="51431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ja-JP" altLang="en-US" sz="440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Microsoft Uighur" panose="02000000000000000000" pitchFamily="2" charset="-78"/>
              </a:rPr>
              <a:t>バレンタインを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212679" y="7578948"/>
            <a:ext cx="2736304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 fontAlgn="ctr"/>
            <a:r>
              <a:rPr lang="en-US" altLang="ja-JP" sz="4400" dirty="0">
                <a:solidFill>
                  <a:srgbClr val="591C00"/>
                </a:solidFill>
                <a:latin typeface="HG明朝E" panose="02020909000000000000" pitchFamily="17" charset="-128"/>
                <a:ea typeface="HG明朝E" panose="02020909000000000000" pitchFamily="17" charset="-128"/>
                <a:cs typeface="Microsoft Uighur" panose="02000000000000000000" pitchFamily="2" charset="-78"/>
              </a:rPr>
              <a:t>20xx.2.1</a:t>
            </a:r>
          </a:p>
          <a:p>
            <a:pPr algn="ctr" fontAlgn="ctr"/>
            <a:r>
              <a:rPr lang="ja-JP" altLang="en-US" sz="4400" dirty="0">
                <a:solidFill>
                  <a:srgbClr val="591C00"/>
                </a:solidFill>
                <a:latin typeface="HG明朝E" panose="02020909000000000000" pitchFamily="17" charset="-128"/>
                <a:ea typeface="HG明朝E" panose="02020909000000000000" pitchFamily="17" charset="-128"/>
                <a:cs typeface="Microsoft Uighur" panose="02000000000000000000" pitchFamily="2" charset="-78"/>
              </a:rPr>
              <a:t>～</a:t>
            </a:r>
            <a:r>
              <a:rPr lang="en-US" altLang="ja-JP" sz="4400" dirty="0">
                <a:solidFill>
                  <a:srgbClr val="591C00"/>
                </a:solidFill>
                <a:latin typeface="HG明朝E" panose="02020909000000000000" pitchFamily="17" charset="-128"/>
                <a:ea typeface="HG明朝E" panose="02020909000000000000" pitchFamily="17" charset="-128"/>
                <a:cs typeface="Microsoft Uighur" panose="02000000000000000000" pitchFamily="2" charset="-78"/>
              </a:rPr>
              <a:t>2.14</a:t>
            </a:r>
            <a:endParaRPr lang="ja-JP" altLang="en-US" sz="4400" dirty="0">
              <a:solidFill>
                <a:srgbClr val="591C00"/>
              </a:solidFill>
              <a:latin typeface="HG明朝E" panose="02020909000000000000" pitchFamily="17" charset="-128"/>
              <a:ea typeface="HG明朝E" panose="02020909000000000000" pitchFamily="17" charset="-128"/>
              <a:cs typeface="Microsoft Uighur" panose="02000000000000000000" pitchFamily="2" charset="-78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4392831" y="9855139"/>
            <a:ext cx="2376000" cy="310927"/>
          </a:xfrm>
          <a:prstGeom prst="rect">
            <a:avLst/>
          </a:prstGeom>
        </p:spPr>
        <p:txBody>
          <a:bodyPr vert="horz" lIns="0" tIns="0" rIns="0" bIns="0" numCol="1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</a:rPr>
              <a:t>FUJIZACCA</a:t>
            </a:r>
            <a:endParaRPr lang="ja-JP" altLang="en-US" sz="2400" dirty="0">
              <a:solidFill>
                <a:schemeClr val="bg1"/>
              </a:solidFill>
              <a:latin typeface="Arial Black" panose="020B0A04020102020204" pitchFamily="34" charset="0"/>
              <a:ea typeface="HG創英角ｺﾞｼｯｸUB" panose="020B09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703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0" tIns="0" rIns="0" bIns="0" rtlCol="0" anchor="ctr" anchorCtr="0">
        <a:noAutofit/>
      </a:bodyPr>
      <a:lstStyle>
        <a:defPPr>
          <a:defRPr sz="8800" dirty="0" smtClean="0">
            <a:ln w="28575" cmpd="sng">
              <a:solidFill>
                <a:schemeClr val="bg1"/>
              </a:solidFill>
            </a:ln>
            <a:solidFill>
              <a:srgbClr val="A30000"/>
            </a:solidFill>
            <a:latin typeface="HGP創英角ﾎﾟｯﾌﾟ体" panose="040B0A00000000000000" pitchFamily="50" charset="-128"/>
            <a:ea typeface="HGP創英角ﾎﾟｯﾌﾟ体" panose="040B0A00000000000000" pitchFamily="50" charset="-128"/>
            <a:cs typeface="Microsoft Uighur" panose="02000000000000000000" pitchFamily="2" charset="-78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9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HGP創英角ﾎﾟｯﾌﾟ体</vt:lpstr>
      <vt:lpstr>HGS創英角ﾎﾟｯﾌﾟ体</vt:lpstr>
      <vt:lpstr>HG創英角ｺﾞｼｯｸUB</vt:lpstr>
      <vt:lpstr>HG明朝E</vt:lpstr>
      <vt:lpstr>ＭＳ Ｐゴシック</vt:lpstr>
      <vt:lpstr>Arial</vt:lpstr>
      <vt:lpstr>Arial Black</vt:lpstr>
      <vt:lpstr>Calibri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Valentine's Fair</dc:title>
  <dc:creator>Designer</dc:creator>
  <cp:lastModifiedBy>fx TAKEUCHI KAZUHIRO</cp:lastModifiedBy>
  <cp:revision>18</cp:revision>
  <cp:lastPrinted>2018-09-18T10:01:31Z</cp:lastPrinted>
  <dcterms:created xsi:type="dcterms:W3CDTF">2018-09-12T03:06:09Z</dcterms:created>
  <dcterms:modified xsi:type="dcterms:W3CDTF">2019-01-07T06:50:17Z</dcterms:modified>
</cp:coreProperties>
</file>