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4" r:id="rId1"/>
  </p:sldMasterIdLst>
  <p:handoutMasterIdLst>
    <p:handoutMasterId r:id="rId3"/>
  </p:handoutMasterIdLst>
  <p:sldIdLst>
    <p:sldId id="257" r:id="rId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029E"/>
    <a:srgbClr val="684C3F"/>
    <a:srgbClr val="00A0E8"/>
    <a:srgbClr val="0D7BF5"/>
    <a:srgbClr val="E6E6E6"/>
    <a:srgbClr val="0B069A"/>
    <a:srgbClr val="0000AA"/>
    <a:srgbClr val="0A14FA"/>
    <a:srgbClr val="050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0" autoAdjust="0"/>
    <p:restoredTop sz="94660"/>
  </p:normalViewPr>
  <p:slideViewPr>
    <p:cSldViewPr snapToGrid="0">
      <p:cViewPr varScale="1">
        <p:scale>
          <a:sx n="47" d="100"/>
          <a:sy n="47" d="100"/>
        </p:scale>
        <p:origin x="1548" y="66"/>
      </p:cViewPr>
      <p:guideLst>
        <p:guide orient="horz" pos="4762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14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0350F77A-836A-47A2-94EC-E653319929F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C112C86-36CB-4FBF-8383-90F8F1E8C2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B2C3C-A7B5-4AC2-BFB7-F9AA64F05598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852BD06-1B83-4869-9763-E027515561A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D8E788C-66F4-44BA-B8CA-A6CEB0F917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775EF4-61CF-41C5-95B5-F4CE5E5CC7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53602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F2F9B36-6CAC-4C92-8A15-9B41E67AB3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"/>
            <a:ext cx="10691813" cy="15118797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560D1F75-F78C-4239-A8CE-920E133F96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806450"/>
            <a:ext cx="4054171" cy="616585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2AA95A27-526F-4DDD-A9F7-17977A9598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535" y="0"/>
            <a:ext cx="4475327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706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051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kumimoji="1"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kumimoji="1"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377F2A0-63C0-4D18-A150-3A793C0402CF}"/>
              </a:ext>
            </a:extLst>
          </p:cNvPr>
          <p:cNvSpPr txBox="1"/>
          <p:nvPr/>
        </p:nvSpPr>
        <p:spPr>
          <a:xfrm>
            <a:off x="-1" y="755388"/>
            <a:ext cx="10691813" cy="483507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fontAlgn="ctr"/>
            <a:r>
              <a:rPr kumimoji="1" lang="en-US" altLang="ja-JP" sz="12000" b="1" dirty="0">
                <a:solidFill>
                  <a:srgbClr val="0D7BF5"/>
                </a:solidFill>
                <a:latin typeface="Monotype Corsiva" panose="03010101010201010101" pitchFamily="66" charset="0"/>
                <a:ea typeface="ＭＳ Ｐゴシック" panose="020B0600070205080204" pitchFamily="50" charset="-128"/>
              </a:rPr>
              <a:t>Happy</a:t>
            </a:r>
          </a:p>
          <a:p>
            <a:pPr algn="ctr" fontAlgn="ctr"/>
            <a:r>
              <a:rPr kumimoji="1" lang="en-US" altLang="ja-JP" sz="12000" b="1" dirty="0" err="1">
                <a:solidFill>
                  <a:srgbClr val="0D7BF5"/>
                </a:solidFill>
                <a:latin typeface="Monotype Corsiva" panose="03010101010201010101" pitchFamily="66" charset="0"/>
                <a:ea typeface="ＭＳ Ｐゴシック" panose="020B0600070205080204" pitchFamily="50" charset="-128"/>
              </a:rPr>
              <a:t>Whiteday's</a:t>
            </a:r>
            <a:endParaRPr kumimoji="1" lang="en-US" altLang="ja-JP" sz="12000" b="1" dirty="0">
              <a:solidFill>
                <a:srgbClr val="0D7BF5"/>
              </a:solidFill>
              <a:latin typeface="Monotype Corsiva" panose="03010101010201010101" pitchFamily="66" charset="0"/>
              <a:ea typeface="ＭＳ Ｐゴシック" panose="020B0600070205080204" pitchFamily="50" charset="-128"/>
            </a:endParaRPr>
          </a:p>
          <a:p>
            <a:pPr algn="ctr" fontAlgn="ctr"/>
            <a:r>
              <a:rPr kumimoji="1" lang="en-US" altLang="ja-JP" sz="12000" b="1" dirty="0">
                <a:solidFill>
                  <a:srgbClr val="0D7BF5"/>
                </a:solidFill>
                <a:latin typeface="Monotype Corsiva" panose="03010101010201010101" pitchFamily="66" charset="0"/>
                <a:ea typeface="ＭＳ Ｐゴシック" panose="020B0600070205080204" pitchFamily="50" charset="-128"/>
              </a:rPr>
              <a:t>Fair</a:t>
            </a:r>
            <a:endParaRPr kumimoji="1" lang="ja-JP" altLang="en-US" sz="12000" b="1" dirty="0">
              <a:solidFill>
                <a:srgbClr val="0D7BF5"/>
              </a:solidFill>
              <a:latin typeface="Monotype Corsiva" panose="03010101010201010101" pitchFamily="66" charset="0"/>
              <a:ea typeface="ＭＳ Ｐゴシック" panose="020B0600070205080204" pitchFamily="50" charset="-128"/>
            </a:endParaRPr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172D1DAA-960D-42CA-BB8E-52C9C10BF041}"/>
              </a:ext>
            </a:extLst>
          </p:cNvPr>
          <p:cNvSpPr/>
          <p:nvPr/>
        </p:nvSpPr>
        <p:spPr>
          <a:xfrm>
            <a:off x="5956300" y="10109200"/>
            <a:ext cx="3746500" cy="3746500"/>
          </a:xfrm>
          <a:prstGeom prst="ellipse">
            <a:avLst/>
          </a:prstGeom>
          <a:solidFill>
            <a:srgbClr val="684C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00A0E8"/>
              </a:solidFill>
            </a:endParaRP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ADDFFA53-AB3A-4B3E-B3CC-F85313055554}"/>
              </a:ext>
            </a:extLst>
          </p:cNvPr>
          <p:cNvSpPr/>
          <p:nvPr/>
        </p:nvSpPr>
        <p:spPr>
          <a:xfrm>
            <a:off x="5930900" y="10045700"/>
            <a:ext cx="3606800" cy="3606800"/>
          </a:xfrm>
          <a:prstGeom prst="ellipse">
            <a:avLst/>
          </a:prstGeom>
          <a:solidFill>
            <a:srgbClr val="00A0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00A0E8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A2A0200-FD3A-48EA-964C-2DEE62A92F58}"/>
              </a:ext>
            </a:extLst>
          </p:cNvPr>
          <p:cNvSpPr txBox="1"/>
          <p:nvPr/>
        </p:nvSpPr>
        <p:spPr>
          <a:xfrm rot="1020596">
            <a:off x="1314404" y="9323240"/>
            <a:ext cx="4994556" cy="94887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fontAlgn="ctr"/>
            <a:r>
              <a:rPr kumimoji="1" lang="ja-JP" altLang="en-US" sz="6200" b="1" dirty="0">
                <a:ln w="38100">
                  <a:solidFill>
                    <a:schemeClr val="bg1"/>
                  </a:solidFill>
                </a:ln>
                <a:solidFill>
                  <a:srgbClr val="04029E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ホワイトデーは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DCD5D4F-6997-4D37-A0BB-C5C8650BD346}"/>
              </a:ext>
            </a:extLst>
          </p:cNvPr>
          <p:cNvSpPr txBox="1"/>
          <p:nvPr/>
        </p:nvSpPr>
        <p:spPr>
          <a:xfrm rot="667642">
            <a:off x="1375989" y="10694744"/>
            <a:ext cx="4172539" cy="94887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fontAlgn="ctr"/>
            <a:r>
              <a:rPr kumimoji="1" lang="ja-JP" altLang="en-US" sz="6200" b="1" dirty="0">
                <a:ln w="38100">
                  <a:solidFill>
                    <a:schemeClr val="bg1"/>
                  </a:solidFill>
                </a:ln>
                <a:solidFill>
                  <a:srgbClr val="04029E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センス良く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27872E5-7258-4F86-83EA-F6167A75F356}"/>
              </a:ext>
            </a:extLst>
          </p:cNvPr>
          <p:cNvSpPr txBox="1"/>
          <p:nvPr/>
        </p:nvSpPr>
        <p:spPr>
          <a:xfrm rot="21364077">
            <a:off x="1093881" y="11955646"/>
            <a:ext cx="4542167" cy="94887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fontAlgn="ctr"/>
            <a:r>
              <a:rPr kumimoji="1" lang="ja-JP" altLang="en-US" sz="6200" b="1" dirty="0">
                <a:ln w="38100">
                  <a:solidFill>
                    <a:schemeClr val="bg1"/>
                  </a:solidFill>
                </a:ln>
                <a:solidFill>
                  <a:srgbClr val="04029E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キメなくちゃ</a:t>
            </a:r>
            <a:r>
              <a:rPr kumimoji="1" lang="en-US" altLang="ja-JP" sz="6200" b="1" dirty="0">
                <a:ln w="38100">
                  <a:solidFill>
                    <a:schemeClr val="bg1"/>
                  </a:solidFill>
                </a:ln>
                <a:solidFill>
                  <a:srgbClr val="04029E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!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A9D657B-2ABA-4D3C-8228-5114272ABBDC}"/>
              </a:ext>
            </a:extLst>
          </p:cNvPr>
          <p:cNvSpPr txBox="1"/>
          <p:nvPr/>
        </p:nvSpPr>
        <p:spPr>
          <a:xfrm>
            <a:off x="5854700" y="10928088"/>
            <a:ext cx="3683000" cy="22418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fontAlgn="ctr"/>
            <a:r>
              <a:rPr kumimoji="1" lang="en-US" altLang="ja-JP" sz="7200" i="1" dirty="0">
                <a:solidFill>
                  <a:schemeClr val="bg1"/>
                </a:solidFill>
                <a:latin typeface="Garamond Premr Pro Smbd" panose="02020602060506020403" pitchFamily="18" charset="0"/>
                <a:ea typeface="ＭＳ Ｐゴシック" panose="020B0600070205080204" pitchFamily="50" charset="-128"/>
              </a:rPr>
              <a:t>20XX.3.1</a:t>
            </a:r>
          </a:p>
          <a:p>
            <a:pPr algn="ctr" fontAlgn="ctr"/>
            <a:r>
              <a:rPr kumimoji="1" lang="en-US" altLang="ja-JP" sz="7200" i="1" dirty="0">
                <a:solidFill>
                  <a:schemeClr val="bg1"/>
                </a:solidFill>
                <a:latin typeface="Garamond Premr Pro Smbd" panose="02020602060506020403" pitchFamily="18" charset="0"/>
                <a:ea typeface="ＭＳ Ｐゴシック" panose="020B0600070205080204" pitchFamily="50" charset="-128"/>
              </a:rPr>
              <a:t>~3.14</a:t>
            </a:r>
            <a:endParaRPr kumimoji="1" lang="ja-JP" altLang="en-US" sz="7200" i="1" dirty="0">
              <a:solidFill>
                <a:schemeClr val="bg1"/>
              </a:solidFill>
              <a:latin typeface="Garamond Premr Pro Smbd" panose="02020602060506020403" pitchFamily="18" charset="0"/>
              <a:ea typeface="ＭＳ Ｐゴシック" panose="020B060007020508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AD36A17-801A-49CA-8ACD-8BDB951E2BFF}"/>
              </a:ext>
            </a:extLst>
          </p:cNvPr>
          <p:cNvSpPr txBox="1"/>
          <p:nvPr/>
        </p:nvSpPr>
        <p:spPr>
          <a:xfrm>
            <a:off x="6589367" y="13902373"/>
            <a:ext cx="2535583" cy="4803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/>
            <a:r>
              <a:rPr kumimoji="1" lang="en-US" altLang="ja-JP" sz="3000" dirty="0">
                <a:solidFill>
                  <a:srgbClr val="04029E"/>
                </a:solidFill>
                <a:latin typeface="Arial Black" panose="020B0A04020102020204" pitchFamily="34" charset="0"/>
                <a:ea typeface="ＭＳ Ｐゴシック" panose="020B0600070205080204" pitchFamily="50" charset="-128"/>
              </a:rPr>
              <a:t>FUJIZACCA</a:t>
            </a:r>
            <a:endParaRPr kumimoji="1" lang="ja-JP" altLang="en-US" sz="3000" dirty="0">
              <a:solidFill>
                <a:srgbClr val="04029E"/>
              </a:solidFill>
              <a:latin typeface="Arial Black" panose="020B0A040201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0386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</Words>
  <Application>Microsoft Office PowerPoint</Application>
  <PresentationFormat>ユーザー設定</PresentationFormat>
  <Paragraphs>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0" baseType="lpstr">
      <vt:lpstr>Garamond Premr Pro Smbd</vt:lpstr>
      <vt:lpstr>HGP創英角ﾎﾟｯﾌﾟ体</vt:lpstr>
      <vt:lpstr>ＭＳ Ｐゴシック</vt:lpstr>
      <vt:lpstr>游ゴシック</vt:lpstr>
      <vt:lpstr>Arial</vt:lpstr>
      <vt:lpstr>Arial Black</vt:lpstr>
      <vt:lpstr>Calibri</vt:lpstr>
      <vt:lpstr>Monotype Corsiva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2019-02-05T08:10:17Z</dcterms:created>
  <dcterms:modified xsi:type="dcterms:W3CDTF">2019-02-19T09:25:12Z</dcterms:modified>
</cp:coreProperties>
</file>