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0693400" cy="7561263"/>
  <p:notesSz cx="6858000" cy="9144000"/>
  <p:defaultTextStyle>
    <a:defPPr>
      <a:defRPr lang="ja-JP"/>
    </a:defPPr>
    <a:lvl1pPr marL="0" algn="l" defTabSz="1043056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2">
          <p15:clr>
            <a:srgbClr val="A4A3A4"/>
          </p15:clr>
        </p15:guide>
        <p15:guide id="2" pos="336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3399"/>
    <a:srgbClr val="FACA8C"/>
    <a:srgbClr val="0040FC"/>
    <a:srgbClr val="FFCC00"/>
    <a:srgbClr val="173AE9"/>
    <a:srgbClr val="325CE2"/>
    <a:srgbClr val="214EDF"/>
    <a:srgbClr val="5317E9"/>
    <a:srgbClr val="2454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9" d="100"/>
          <a:sy n="89" d="100"/>
        </p:scale>
        <p:origin x="114" y="186"/>
      </p:cViewPr>
      <p:guideLst>
        <p:guide orient="horz" pos="2382"/>
        <p:guide pos="336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84FBC7-0093-4C4D-9B73-DD31F2FAE02A}" type="datetimeFigureOut">
              <a:rPr kumimoji="1" lang="ja-JP" altLang="en-US" smtClean="0"/>
              <a:t>2019/1/7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F2F782-9A65-45B2-A1A4-CD0CA345498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261655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F2F782-9A65-45B2-A1A4-CD0CA345498F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561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2006" y="2348894"/>
            <a:ext cx="9089391" cy="1620771"/>
          </a:xfrm>
        </p:spPr>
        <p:txBody>
          <a:bodyPr lIns="0" tIns="0" rIns="0" bIns="0">
            <a:noAutofit/>
          </a:bodyPr>
          <a:lstStyle>
            <a:lvl1pPr fontAlgn="ctr"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4011" y="4284716"/>
            <a:ext cx="7485380" cy="1932323"/>
          </a:xfrm>
        </p:spPr>
        <p:txBody>
          <a:bodyPr lIns="0" tIns="0" rIns="0" bIns="0" anchor="ctr" anchorCtr="0">
            <a:noAutofit/>
          </a:bodyPr>
          <a:lstStyle>
            <a:lvl1pPr marL="0" indent="0" algn="ctr" fontAlgn="ctr"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DF0B2-3291-496C-B6BA-DF11DF1B2DD1}" type="datetimeFigureOut">
              <a:rPr kumimoji="1" lang="ja-JP" altLang="en-US" smtClean="0"/>
              <a:t>2019/1/7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1475B-2BA2-4CA2-8858-568138F43C6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25473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DF0B2-3291-496C-B6BA-DF11DF1B2DD1}" type="datetimeFigureOut">
              <a:rPr kumimoji="1" lang="ja-JP" altLang="en-US" smtClean="0"/>
              <a:t>2019/1/7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1475B-2BA2-4CA2-8858-568138F43C6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927636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52715" y="302803"/>
            <a:ext cx="2406015" cy="645157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534672" y="302803"/>
            <a:ext cx="7039820" cy="645157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DF0B2-3291-496C-B6BA-DF11DF1B2DD1}" type="datetimeFigureOut">
              <a:rPr kumimoji="1" lang="ja-JP" altLang="en-US" smtClean="0"/>
              <a:t>2019/1/7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1475B-2BA2-4CA2-8858-568138F43C6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1870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DF0B2-3291-496C-B6BA-DF11DF1B2DD1}" type="datetimeFigureOut">
              <a:rPr kumimoji="1" lang="ja-JP" altLang="en-US" smtClean="0"/>
              <a:t>2019/1/7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1475B-2BA2-4CA2-8858-568138F43C6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7341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704" y="4858812"/>
            <a:ext cx="9089391" cy="1501751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44704" y="3204786"/>
            <a:ext cx="9089391" cy="1654026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DF0B2-3291-496C-B6BA-DF11DF1B2DD1}" type="datetimeFigureOut">
              <a:rPr kumimoji="1" lang="ja-JP" altLang="en-US" smtClean="0"/>
              <a:t>2019/1/7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1475B-2BA2-4CA2-8858-568138F43C6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85453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534670" y="1764295"/>
            <a:ext cx="4722918" cy="499008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435812" y="1764295"/>
            <a:ext cx="4722918" cy="499008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DF0B2-3291-496C-B6BA-DF11DF1B2DD1}" type="datetimeFigureOut">
              <a:rPr kumimoji="1" lang="ja-JP" altLang="en-US" smtClean="0"/>
              <a:t>2019/1/7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1475B-2BA2-4CA2-8858-568138F43C6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44862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670" y="1692533"/>
            <a:ext cx="4724775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34670" y="2397901"/>
            <a:ext cx="4724775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5432101" y="1692533"/>
            <a:ext cx="4726631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5432101" y="2397901"/>
            <a:ext cx="4726631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DF0B2-3291-496C-B6BA-DF11DF1B2DD1}" type="datetimeFigureOut">
              <a:rPr kumimoji="1" lang="ja-JP" altLang="en-US" smtClean="0"/>
              <a:t>2019/1/7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1475B-2BA2-4CA2-8858-568138F43C6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31707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DF0B2-3291-496C-B6BA-DF11DF1B2DD1}" type="datetimeFigureOut">
              <a:rPr kumimoji="1" lang="ja-JP" altLang="en-US" smtClean="0"/>
              <a:t>2019/1/7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1475B-2BA2-4CA2-8858-568138F43C6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29389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DF0B2-3291-496C-B6BA-DF11DF1B2DD1}" type="datetimeFigureOut">
              <a:rPr kumimoji="1" lang="ja-JP" altLang="en-US" smtClean="0"/>
              <a:t>2019/1/7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1475B-2BA2-4CA2-8858-568138F43C6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34860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672" y="301050"/>
            <a:ext cx="3518054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180822" y="301052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534672" y="1582266"/>
            <a:ext cx="3518054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DF0B2-3291-496C-B6BA-DF11DF1B2DD1}" type="datetimeFigureOut">
              <a:rPr kumimoji="1" lang="ja-JP" altLang="en-US" smtClean="0"/>
              <a:t>2019/1/7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1475B-2BA2-4CA2-8858-568138F43C6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1560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DF0B2-3291-496C-B6BA-DF11DF1B2DD1}" type="datetimeFigureOut">
              <a:rPr kumimoji="1" lang="ja-JP" altLang="en-US" smtClean="0"/>
              <a:t>2019/1/7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1475B-2BA2-4CA2-8858-568138F43C6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942916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534671" y="302801"/>
            <a:ext cx="9624060" cy="1260211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671" y="1764295"/>
            <a:ext cx="9624060" cy="4990084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534671" y="7008172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7DF0B2-3291-496C-B6BA-DF11DF1B2DD1}" type="datetimeFigureOut">
              <a:rPr kumimoji="1" lang="ja-JP" altLang="en-US" smtClean="0"/>
              <a:t>2019/1/7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653580" y="7008172"/>
            <a:ext cx="3386243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7663604" y="7008172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1475B-2BA2-4CA2-8858-568138F43C6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1028" name="Picture 4" descr="C:\Users\support\Desktop\FXサンプルチラシ\制作\完了\1300_White_Days_Fair_2015\資料\1300_White_Days_Fair_2015_img.pn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0690225" cy="7561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8520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43056" rtl="0" eaLnBrk="1" latinLnBrk="0" hangingPunct="1">
        <a:spcBef>
          <a:spcPct val="0"/>
        </a:spcBef>
        <a:buNone/>
        <a:defRPr kumimoji="1"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1146" indent="-391146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7483" indent="-325955" algn="l" defTabSz="1043056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820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348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876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43056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1"/>
          <p:cNvSpPr txBox="1">
            <a:spLocks/>
          </p:cNvSpPr>
          <p:nvPr/>
        </p:nvSpPr>
        <p:spPr>
          <a:xfrm>
            <a:off x="2904382" y="2352387"/>
            <a:ext cx="4806390" cy="1944216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>
            <a:lvl1pPr algn="ctr" defTabSz="1043056" rtl="0" eaLnBrk="1" fontAlgn="ctr" latinLnBrk="0" hangingPunct="1">
              <a:spcBef>
                <a:spcPct val="0"/>
              </a:spcBef>
              <a:buNone/>
              <a:defRPr kumimoji="1"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8000"/>
              </a:lnSpc>
            </a:pPr>
            <a:r>
              <a:rPr lang="en-US" altLang="ja-JP" sz="9600" dirty="0" err="1">
                <a:solidFill>
                  <a:srgbClr val="FFCC00"/>
                </a:solidFill>
                <a:latin typeface="French Script MT" panose="03020402040607040605" pitchFamily="66" charset="0"/>
                <a:cs typeface="Microsoft Uighur" panose="02000000000000000000" pitchFamily="2" charset="-78"/>
              </a:rPr>
              <a:t>Whiteday’s</a:t>
            </a:r>
            <a:br>
              <a:rPr lang="en-US" altLang="ja-JP" sz="9600" dirty="0">
                <a:solidFill>
                  <a:srgbClr val="FFCC00"/>
                </a:solidFill>
                <a:latin typeface="French Script MT" panose="03020402040607040605" pitchFamily="66" charset="0"/>
                <a:cs typeface="Microsoft Uighur" panose="02000000000000000000" pitchFamily="2" charset="-78"/>
              </a:rPr>
            </a:br>
            <a:r>
              <a:rPr lang="en-US" altLang="ja-JP" sz="9600" dirty="0">
                <a:solidFill>
                  <a:srgbClr val="FFCC00"/>
                </a:solidFill>
                <a:latin typeface="French Script MT" panose="03020402040607040605" pitchFamily="66" charset="0"/>
                <a:cs typeface="Microsoft Uighur" panose="02000000000000000000" pitchFamily="2" charset="-78"/>
              </a:rPr>
              <a:t>Fair 20xx</a:t>
            </a:r>
            <a:endParaRPr lang="ja-JP" altLang="en-US" sz="9600" dirty="0">
              <a:solidFill>
                <a:srgbClr val="FFCC00"/>
              </a:solidFill>
              <a:latin typeface="French Script MT" panose="03020402040607040605" pitchFamily="66" charset="0"/>
              <a:cs typeface="Microsoft Uighur" panose="02000000000000000000" pitchFamily="2" charset="-78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809908" y="6479965"/>
            <a:ext cx="5220980" cy="635137"/>
          </a:xfrm>
        </p:spPr>
        <p:txBody>
          <a:bodyPr lIns="0" tIns="0" rIns="0" bIns="0" anchor="ctr" anchorCtr="0">
            <a:noAutofit/>
          </a:bodyPr>
          <a:lstStyle/>
          <a:p>
            <a:pPr algn="l"/>
            <a:r>
              <a:rPr lang="ja-JP" altLang="en-US" sz="1600" dirty="0">
                <a:solidFill>
                  <a:srgbClr val="FACA8C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期間限定商品が登場！シェフが厳選した素材を使い、</a:t>
            </a:r>
          </a:p>
          <a:p>
            <a:pPr algn="l"/>
            <a:r>
              <a:rPr lang="ja-JP" altLang="en-US" sz="1600" dirty="0">
                <a:solidFill>
                  <a:srgbClr val="FACA8C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丹念に創り上げたホワイトデーギフトをご用意しました。</a:t>
            </a:r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 rot="19826522">
            <a:off x="284101" y="576001"/>
            <a:ext cx="2382865" cy="621385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ctr"/>
            <a:r>
              <a:rPr lang="en-US" altLang="ja-JP" sz="2800" i="1" dirty="0">
                <a:solidFill>
                  <a:srgbClr val="000099"/>
                </a:solidFill>
                <a:latin typeface="Century" panose="02040604050505020304" pitchFamily="18" charset="0"/>
                <a:cs typeface="Microsoft Uighur" panose="02000000000000000000" pitchFamily="2" charset="-78"/>
              </a:rPr>
              <a:t>20xx.3.1-3.14</a:t>
            </a:r>
            <a:endParaRPr lang="ja-JP" altLang="en-US" sz="2800" i="1" dirty="0">
              <a:solidFill>
                <a:srgbClr val="000099"/>
              </a:solidFill>
              <a:latin typeface="Century" panose="02040604050505020304" pitchFamily="18" charset="0"/>
              <a:cs typeface="Microsoft Uighur" panose="02000000000000000000" pitchFamily="2" charset="-78"/>
            </a:endParaRPr>
          </a:p>
        </p:txBody>
      </p:sp>
      <p:sp>
        <p:nvSpPr>
          <p:cNvPr id="5" name="タイトル 1"/>
          <p:cNvSpPr txBox="1">
            <a:spLocks/>
          </p:cNvSpPr>
          <p:nvPr/>
        </p:nvSpPr>
        <p:spPr>
          <a:xfrm>
            <a:off x="3425060" y="4415769"/>
            <a:ext cx="3789421" cy="55574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ctr"/>
            <a:r>
              <a:rPr lang="en-US" altLang="ja-JP" sz="3800" dirty="0">
                <a:solidFill>
                  <a:srgbClr val="000099"/>
                </a:solidFill>
                <a:latin typeface="Century" panose="02040604050505020304" pitchFamily="18" charset="0"/>
                <a:cs typeface="Microsoft Uighur" panose="02000000000000000000" pitchFamily="2" charset="-78"/>
              </a:rPr>
              <a:t>Patisserie Fuji</a:t>
            </a:r>
            <a:endParaRPr lang="ja-JP" altLang="en-US" sz="3800" dirty="0">
              <a:solidFill>
                <a:srgbClr val="000099"/>
              </a:solidFill>
              <a:latin typeface="Century" panose="02040604050505020304" pitchFamily="18" charset="0"/>
              <a:cs typeface="Microsoft Uighur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645128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27</Words>
  <Application>Microsoft Office PowerPoint</Application>
  <PresentationFormat>ユーザー設定</PresentationFormat>
  <Paragraphs>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10" baseType="lpstr">
      <vt:lpstr>ＭＳ Ｐゴシック</vt:lpstr>
      <vt:lpstr>ＭＳ 明朝</vt:lpstr>
      <vt:lpstr>游ゴシック</vt:lpstr>
      <vt:lpstr>Arial</vt:lpstr>
      <vt:lpstr>Calibri</vt:lpstr>
      <vt:lpstr>Century</vt:lpstr>
      <vt:lpstr>French Script MT</vt:lpstr>
      <vt:lpstr>Microsoft Uighur</vt:lpstr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Whiteday’s Fair 2015</dc:title>
  <dc:creator>Designer</dc:creator>
  <cp:lastModifiedBy>fx TAKEUCHI KAZUHIRO</cp:lastModifiedBy>
  <cp:revision>21</cp:revision>
  <dcterms:created xsi:type="dcterms:W3CDTF">2018-09-12T01:41:22Z</dcterms:created>
  <dcterms:modified xsi:type="dcterms:W3CDTF">2019-01-07T06:51:47Z</dcterms:modified>
</cp:coreProperties>
</file>