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6577" autoAdjust="0"/>
    <p:restoredTop sz="94660" autoAdjust="0"/>
  </p:normalViewPr>
  <p:slideViewPr>
    <p:cSldViewPr snapToGrid="0" snapToObjects="1" showGuides="1">
      <p:cViewPr varScale="1">
        <p:scale>
          <a:sx n="62" d="100"/>
          <a:sy n="62" d="100"/>
        </p:scale>
        <p:origin x="1248" y="72"/>
      </p:cViewPr>
      <p:guideLst>
        <p:guide orient="horz" pos="3368"/>
        <p:guide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1"/>
            <a:ext cx="7561049" cy="106937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01" y="752474"/>
            <a:ext cx="1202474" cy="119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2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19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8"/>
          <p:cNvSpPr txBox="1"/>
          <p:nvPr/>
        </p:nvSpPr>
        <p:spPr>
          <a:xfrm>
            <a:off x="267987" y="9986794"/>
            <a:ext cx="39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〒</a:t>
            </a:r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108-0000 </a:t>
            </a:r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東京都港区○○</a:t>
            </a:r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1-8-40 </a:t>
            </a:r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品川○○</a:t>
            </a:r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1F TEL.03-0000-0000</a:t>
            </a:r>
          </a:p>
          <a:p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JR</a:t>
            </a:r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富士駅から徒歩</a:t>
            </a:r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分、富士ビル</a:t>
            </a:r>
            <a:r>
              <a:rPr kumimoji="1" lang="en-US" altLang="ja-JP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r>
              <a:rPr kumimoji="1" lang="ja-JP" altLang="en-US" sz="10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階</a:t>
            </a:r>
            <a:endParaRPr lang="ja-JP" altLang="en-US" sz="1000" b="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テキスト ボックス 7"/>
          <p:cNvSpPr txBox="1"/>
          <p:nvPr/>
        </p:nvSpPr>
        <p:spPr>
          <a:xfrm>
            <a:off x="261637" y="9713743"/>
            <a:ext cx="3096000" cy="28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●営業時間 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10:00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r>
              <a:rPr kumimoji="1" lang="en-US" altLang="zh-TW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</a:t>
            </a:r>
            <a:r>
              <a:rPr kumimoji="1" lang="zh-TW" altLang="en-US" sz="1200" b="0" i="0" u="none" strike="noStrike" kern="1200" baseline="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／毎週水曜定休</a:t>
            </a:r>
            <a:endParaRPr lang="ja-JP" altLang="en-US" sz="1200" b="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テキスト ボックス 6"/>
          <p:cNvSpPr txBox="1"/>
          <p:nvPr/>
        </p:nvSpPr>
        <p:spPr>
          <a:xfrm>
            <a:off x="287037" y="9113614"/>
            <a:ext cx="2520000" cy="576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3200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Piano Club</a:t>
            </a:r>
            <a:endParaRPr lang="ja-JP" altLang="en-US" sz="600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7" name="テキスト ボックス 5"/>
          <p:cNvSpPr txBox="1"/>
          <p:nvPr/>
        </p:nvSpPr>
        <p:spPr>
          <a:xfrm>
            <a:off x="387052" y="5882377"/>
            <a:ext cx="4680000" cy="144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98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David bold" panose="020E0802060401010101" pitchFamily="34" charset="-79"/>
              </a:rPr>
              <a:t>OPEN!</a:t>
            </a:r>
            <a:endParaRPr lang="ja-JP" altLang="en-US" sz="98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David bold" panose="020E0802060401010101" pitchFamily="34" charset="-79"/>
            </a:endParaRPr>
          </a:p>
        </p:txBody>
      </p:sp>
      <p:sp>
        <p:nvSpPr>
          <p:cNvPr id="18" name="テキスト ボックス 4"/>
          <p:cNvSpPr txBox="1"/>
          <p:nvPr/>
        </p:nvSpPr>
        <p:spPr>
          <a:xfrm>
            <a:off x="341332" y="5446222"/>
            <a:ext cx="180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sz="44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水曜日</a:t>
            </a:r>
            <a:endParaRPr lang="ja-JP" altLang="en-US" sz="32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9" name="テキスト ボックス 3"/>
          <p:cNvSpPr txBox="1"/>
          <p:nvPr/>
        </p:nvSpPr>
        <p:spPr>
          <a:xfrm>
            <a:off x="80344" y="2408992"/>
            <a:ext cx="7200000" cy="30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en-US" altLang="ja-JP" sz="17300" b="1" i="0" u="none" strike="noStrike" kern="1200" baseline="0" dirty="0">
                <a:solidFill>
                  <a:schemeClr val="bg1"/>
                </a:solidFill>
              </a:rPr>
              <a:t>10.10</a:t>
            </a:r>
            <a:endParaRPr lang="ja-JP" altLang="en-US" sz="17300" b="1" dirty="0">
              <a:solidFill>
                <a:schemeClr val="bg1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20" name="テキスト ボックス 2"/>
          <p:cNvSpPr txBox="1"/>
          <p:nvPr/>
        </p:nvSpPr>
        <p:spPr>
          <a:xfrm>
            <a:off x="404197" y="2112135"/>
            <a:ext cx="6840000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sz="37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「ピアノクラブ」富士町駅前店</a:t>
            </a:r>
            <a:endParaRPr lang="ja-JP" altLang="en-US" sz="3700" b="1" dirty="0">
              <a:solidFill>
                <a:schemeClr val="bg1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21" name="テキスト ボックス 1"/>
          <p:cNvSpPr txBox="1"/>
          <p:nvPr/>
        </p:nvSpPr>
        <p:spPr>
          <a:xfrm>
            <a:off x="364192" y="1056480"/>
            <a:ext cx="3960000" cy="86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en-US" altLang="ja-JP" sz="55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Piano Club</a:t>
            </a:r>
            <a:endParaRPr kumimoji="1" lang="ja-JP" altLang="en-US" sz="55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David bold" panose="020E0802060401010101" pitchFamily="34" charset="-79"/>
            </a:endParaRPr>
          </a:p>
        </p:txBody>
      </p:sp>
      <p:sp>
        <p:nvSpPr>
          <p:cNvPr id="22" name="テキスト ボックス 10"/>
          <p:cNvSpPr txBox="1"/>
          <p:nvPr/>
        </p:nvSpPr>
        <p:spPr>
          <a:xfrm>
            <a:off x="4751248" y="873927"/>
            <a:ext cx="864000" cy="86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ja-JP" altLang="en-US" sz="3000" b="1" i="0" u="none" strike="noStrike" kern="1200" baseline="0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生徒</a:t>
            </a:r>
          </a:p>
          <a:p>
            <a:r>
              <a:rPr kumimoji="1" lang="ja-JP" altLang="en-US" sz="3000" b="1" i="0" u="none" strike="noStrike" kern="1200" baseline="0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募集</a:t>
            </a:r>
            <a:endParaRPr kumimoji="1" lang="ja-JP" altLang="en-US" sz="3000" b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David bold" panose="020E0802060401010101" pitchFamily="34" charset="-79"/>
            </a:endParaRPr>
          </a:p>
        </p:txBody>
      </p:sp>
      <p:sp>
        <p:nvSpPr>
          <p:cNvPr id="12" name="正方形/長方形 1"/>
          <p:cNvSpPr/>
          <p:nvPr/>
        </p:nvSpPr>
        <p:spPr>
          <a:xfrm rot="240000">
            <a:off x="5003643" y="5965462"/>
            <a:ext cx="2124000" cy="1584000"/>
          </a:xfrm>
          <a:prstGeom prst="rect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Photo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949" y="8822133"/>
            <a:ext cx="1509317" cy="1509317"/>
          </a:xfrm>
          <a:prstGeom prst="rect">
            <a:avLst/>
          </a:prstGeom>
        </p:spPr>
      </p:pic>
      <p:pic>
        <p:nvPicPr>
          <p:cNvPr id="23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9871"/>
            <a:ext cx="7561263" cy="1634208"/>
          </a:xfrm>
          <a:prstGeom prst="rect">
            <a:avLst/>
          </a:prstGeom>
        </p:spPr>
      </p:pic>
      <p:sp>
        <p:nvSpPr>
          <p:cNvPr id="16" name="テキスト ボックス 9"/>
          <p:cNvSpPr txBox="1"/>
          <p:nvPr/>
        </p:nvSpPr>
        <p:spPr>
          <a:xfrm rot="-420000">
            <a:off x="1368631" y="7945326"/>
            <a:ext cx="4824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ja-JP"/>
            </a:defPPr>
            <a:lvl1pPr>
              <a:defRPr sz="5400" b="1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 algn="ctr"/>
            <a:r>
              <a:rPr kumimoji="1" lang="ja-JP" altLang="en-US" sz="2100" b="1" i="0" u="none" strike="noStrike" kern="1200" baseline="0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+mn-cs"/>
              </a:rPr>
              <a:t>オープンキャンペーン・入会金無料</a:t>
            </a:r>
            <a:endParaRPr lang="ja-JP" altLang="en-US" sz="21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700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5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HGS明朝E</vt:lpstr>
      <vt:lpstr>HG丸ｺﾞｼｯｸM-PRO</vt:lpstr>
      <vt:lpstr>ＭＳ Ｐゴシック</vt:lpstr>
      <vt:lpstr>Arial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2019-02-05T08:04:11Z</dcterms:created>
  <dcterms:modified xsi:type="dcterms:W3CDTF">2019-02-19T08:47:15Z</dcterms:modified>
</cp:coreProperties>
</file>