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</p:sldMasterIdLst>
  <p:sldIdLst>
    <p:sldId id="257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0" autoAdjust="0"/>
    <p:restoredTop sz="94660"/>
  </p:normalViewPr>
  <p:slideViewPr>
    <p:cSldViewPr snapToGrid="0">
      <p:cViewPr varScale="1">
        <p:scale>
          <a:sx n="66" d="100"/>
          <a:sy n="66" d="100"/>
        </p:scale>
        <p:origin x="156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>
            <a:extLst>
              <a:ext uri="{FF2B5EF4-FFF2-40B4-BE49-F238E27FC236}">
                <a16:creationId xmlns:a16="http://schemas.microsoft.com/office/drawing/2014/main" id="{F46AA92F-0918-4A99-BBC5-FB1B457F47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"/>
            <a:ext cx="7559675" cy="10691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518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9381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E0C3E3F-FEC1-4A30-B965-419C94BD694C}"/>
              </a:ext>
            </a:extLst>
          </p:cNvPr>
          <p:cNvSpPr txBox="1"/>
          <p:nvPr/>
        </p:nvSpPr>
        <p:spPr>
          <a:xfrm>
            <a:off x="558800" y="622300"/>
            <a:ext cx="3435350" cy="406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/>
            <a:r>
              <a:rPr kumimoji="1" lang="ja-JP" altLang="en-US" sz="2200" baseline="0" dirty="0">
                <a:solidFill>
                  <a:schemeClr val="bg1"/>
                </a:solidFill>
                <a:latin typeface="Arial" panose="020B0604020202020204" pitchFamily="34" charset="0"/>
                <a:ea typeface="HG丸ｺﾞｼｯｸM-PRO" panose="020F0600000000000000" pitchFamily="50" charset="-128"/>
              </a:rPr>
              <a:t>富士ストア</a:t>
            </a:r>
            <a:r>
              <a:rPr kumimoji="1" lang="en-US" altLang="ja-JP" sz="2200" baseline="0" dirty="0">
                <a:solidFill>
                  <a:schemeClr val="bg1"/>
                </a:solidFill>
                <a:latin typeface="Arial" panose="020B0604020202020204" pitchFamily="34" charset="0"/>
                <a:ea typeface="HG丸ｺﾞｼｯｸM-PRO" panose="020F0600000000000000" pitchFamily="50" charset="-128"/>
              </a:rPr>
              <a:t>10</a:t>
            </a:r>
            <a:r>
              <a:rPr kumimoji="1" lang="ja-JP" altLang="en-US" sz="2200" baseline="0" dirty="0">
                <a:solidFill>
                  <a:schemeClr val="bg1"/>
                </a:solidFill>
                <a:latin typeface="Arial" panose="020B0604020202020204" pitchFamily="34" charset="0"/>
                <a:ea typeface="HG丸ｺﾞｼｯｸM-PRO" panose="020F0600000000000000" pitchFamily="50" charset="-128"/>
              </a:rPr>
              <a:t>周年記念企画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CB0F24A-B124-49A5-B428-4DE993A755F1}"/>
              </a:ext>
            </a:extLst>
          </p:cNvPr>
          <p:cNvSpPr txBox="1"/>
          <p:nvPr/>
        </p:nvSpPr>
        <p:spPr>
          <a:xfrm>
            <a:off x="819151" y="4084632"/>
            <a:ext cx="3173410" cy="201136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fontAlgn="ctr"/>
            <a:r>
              <a:rPr kumimoji="1" lang="en-US" altLang="ja-JP" sz="7000" b="1" i="0" baseline="0" dirty="0">
                <a:solidFill>
                  <a:srgbClr val="FFFF00"/>
                </a:solidFill>
                <a:latin typeface="Arial Rounded MT Bold" panose="020F0704030504030204" pitchFamily="34" charset="0"/>
                <a:ea typeface="HG丸ｺﾞｼｯｸM-PRO" panose="020F0600000000000000" pitchFamily="50" charset="-128"/>
              </a:rPr>
              <a:t>HAPPY</a:t>
            </a:r>
          </a:p>
          <a:p>
            <a:pPr algn="r" fontAlgn="ctr"/>
            <a:r>
              <a:rPr kumimoji="1" lang="en-US" altLang="ja-JP" sz="7000" b="1" i="0" baseline="0" dirty="0">
                <a:solidFill>
                  <a:srgbClr val="FFFF00"/>
                </a:solidFill>
                <a:latin typeface="Arial Rounded MT Bold" panose="020F0704030504030204" pitchFamily="34" charset="0"/>
                <a:ea typeface="HG丸ｺﾞｼｯｸM-PRO" panose="020F0600000000000000" pitchFamily="50" charset="-128"/>
              </a:rPr>
              <a:t>SALE!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F3587BE-FE24-4BA9-AEFA-8CAC5914BCE4}"/>
              </a:ext>
            </a:extLst>
          </p:cNvPr>
          <p:cNvSpPr txBox="1"/>
          <p:nvPr/>
        </p:nvSpPr>
        <p:spPr>
          <a:xfrm rot="20630819">
            <a:off x="2584381" y="2160291"/>
            <a:ext cx="3589440" cy="5418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/>
            <a:r>
              <a:rPr kumimoji="1" lang="ja-JP" altLang="en-US" sz="3700" baseline="0" dirty="0">
                <a:solidFill>
                  <a:srgbClr val="FFFF00"/>
                </a:solidFill>
                <a:latin typeface="Arial" panose="020B0604020202020204" pitchFamily="34" charset="0"/>
                <a:ea typeface="HG丸ｺﾞｼｯｸM-PRO" panose="020F0600000000000000" pitchFamily="50" charset="-128"/>
              </a:rPr>
              <a:t>本日より</a:t>
            </a:r>
            <a:r>
              <a:rPr kumimoji="1" lang="en-US" altLang="ja-JP" sz="3700" baseline="0" dirty="0">
                <a:solidFill>
                  <a:srgbClr val="FFFF00"/>
                </a:solidFill>
                <a:latin typeface="Arial" panose="020B0604020202020204" pitchFamily="34" charset="0"/>
                <a:ea typeface="HG丸ｺﾞｼｯｸM-PRO" panose="020F0600000000000000" pitchFamily="50" charset="-128"/>
              </a:rPr>
              <a:t>3</a:t>
            </a:r>
            <a:r>
              <a:rPr kumimoji="1" lang="ja-JP" altLang="en-US" sz="3700" baseline="0" dirty="0">
                <a:solidFill>
                  <a:srgbClr val="FFFF00"/>
                </a:solidFill>
                <a:latin typeface="Arial" panose="020B0604020202020204" pitchFamily="34" charset="0"/>
                <a:ea typeface="HG丸ｺﾞｼｯｸM-PRO" panose="020F0600000000000000" pitchFamily="50" charset="-128"/>
              </a:rPr>
              <a:t>日間！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276CDB9-98FF-48CB-917A-F5743A4A53DE}"/>
              </a:ext>
            </a:extLst>
          </p:cNvPr>
          <p:cNvSpPr txBox="1"/>
          <p:nvPr/>
        </p:nvSpPr>
        <p:spPr>
          <a:xfrm rot="21146078">
            <a:off x="3705789" y="2692422"/>
            <a:ext cx="3589440" cy="5418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/>
            <a:r>
              <a:rPr kumimoji="1" lang="ja-JP" altLang="en-US" sz="2600" baseline="0" dirty="0">
                <a:solidFill>
                  <a:srgbClr val="FFFF00"/>
                </a:solidFill>
                <a:latin typeface="Arial" panose="020B0604020202020204" pitchFamily="34" charset="0"/>
                <a:ea typeface="HG丸ｺﾞｼｯｸM-PRO" panose="020F0600000000000000" pitchFamily="50" charset="-128"/>
              </a:rPr>
              <a:t>日頃の感謝を込めて！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10EA184-DE2E-4AC8-A0E3-ED7E29448452}"/>
              </a:ext>
            </a:extLst>
          </p:cNvPr>
          <p:cNvSpPr txBox="1"/>
          <p:nvPr/>
        </p:nvSpPr>
        <p:spPr>
          <a:xfrm>
            <a:off x="3027680" y="7261860"/>
            <a:ext cx="4310380" cy="6096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/>
            <a:r>
              <a:rPr kumimoji="1" lang="ja-JP" altLang="en-US" sz="4200" b="1" baseline="0" dirty="0">
                <a:solidFill>
                  <a:schemeClr val="bg1"/>
                </a:solidFill>
                <a:latin typeface="Arial Rounded MT Bold" panose="020F0704030504030204" pitchFamily="34" charset="0"/>
                <a:ea typeface="HG丸ｺﾞｼｯｸM-PRO" panose="020F0600000000000000" pitchFamily="50" charset="-128"/>
              </a:rPr>
              <a:t>全品</a:t>
            </a:r>
            <a:r>
              <a:rPr kumimoji="1" lang="en-US" altLang="ja-JP" sz="4200" b="1" baseline="0" dirty="0">
                <a:solidFill>
                  <a:schemeClr val="bg1"/>
                </a:solidFill>
                <a:latin typeface="Arial Rounded MT Bold" panose="020F0704030504030204" pitchFamily="34" charset="0"/>
                <a:ea typeface="HG丸ｺﾞｼｯｸM-PRO" panose="020F0600000000000000" pitchFamily="50" charset="-128"/>
              </a:rPr>
              <a:t>30-50%OFF</a:t>
            </a:r>
            <a:endParaRPr kumimoji="1" lang="ja-JP" altLang="en-US" sz="4200" b="1" baseline="0" dirty="0">
              <a:solidFill>
                <a:schemeClr val="bg1"/>
              </a:solidFill>
              <a:latin typeface="Arial Rounded MT Bold" panose="020F0704030504030204" pitchFamily="34" charset="0"/>
              <a:ea typeface="HG丸ｺﾞｼｯｸM-PRO" panose="020F0600000000000000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5FA372B-D207-4DC5-A200-4D86FDB8F5D6}"/>
              </a:ext>
            </a:extLst>
          </p:cNvPr>
          <p:cNvSpPr txBox="1"/>
          <p:nvPr/>
        </p:nvSpPr>
        <p:spPr>
          <a:xfrm>
            <a:off x="3053080" y="8003540"/>
            <a:ext cx="4310380" cy="8293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/>
            <a:r>
              <a:rPr kumimoji="1" lang="ja-JP" altLang="en-US" sz="1300" b="1" dirty="0">
                <a:solidFill>
                  <a:schemeClr val="bg1"/>
                </a:solidFill>
                <a:latin typeface="Arial Rounded MT Bold" panose="020F0704030504030204" pitchFamily="34" charset="0"/>
                <a:ea typeface="HGｺﾞｼｯｸM" panose="020B0609000000000000" pitchFamily="49" charset="-128"/>
              </a:rPr>
              <a:t>家具・インテリア・敷物・寝具・ソファ・テーブル・ベ</a:t>
            </a:r>
          </a:p>
          <a:p>
            <a:pPr fontAlgn="ctr"/>
            <a:r>
              <a:rPr kumimoji="1" lang="ja-JP" altLang="en-US" sz="1300" b="1" dirty="0">
                <a:solidFill>
                  <a:schemeClr val="bg1"/>
                </a:solidFill>
                <a:latin typeface="Arial Rounded MT Bold" panose="020F0704030504030204" pitchFamily="34" charset="0"/>
                <a:ea typeface="HGｺﾞｼｯｸM" panose="020B0609000000000000" pitchFamily="49" charset="-128"/>
              </a:rPr>
              <a:t>ッド・テレビボード・デスク・シェルフまで生活を彩る</a:t>
            </a:r>
          </a:p>
          <a:p>
            <a:pPr fontAlgn="ctr"/>
            <a:r>
              <a:rPr kumimoji="1" lang="ja-JP" altLang="en-US" sz="1300" b="1" dirty="0">
                <a:solidFill>
                  <a:schemeClr val="bg1"/>
                </a:solidFill>
                <a:latin typeface="Arial Rounded MT Bold" panose="020F0704030504030204" pitchFamily="34" charset="0"/>
                <a:ea typeface="HGｺﾞｼｯｸM" panose="020B0609000000000000" pitchFamily="49" charset="-128"/>
              </a:rPr>
              <a:t>家具がお値打ち</a:t>
            </a:r>
            <a:r>
              <a:rPr kumimoji="1" lang="ja-JP" altLang="en-US" sz="1300" b="1" dirty="0">
                <a:solidFill>
                  <a:schemeClr val="bg1"/>
                </a:solidFill>
                <a:latin typeface="Arial" panose="020B0604020202020204" pitchFamily="34" charset="0"/>
                <a:ea typeface="HGｺﾞｼｯｸM" panose="020B0609000000000000" pitchFamily="49" charset="-128"/>
              </a:rPr>
              <a:t>価格</a:t>
            </a:r>
            <a:r>
              <a:rPr kumimoji="1" lang="ja-JP" altLang="en-US" sz="1300" b="1" dirty="0">
                <a:solidFill>
                  <a:schemeClr val="bg1"/>
                </a:solidFill>
                <a:latin typeface="Arial Rounded MT Bold" panose="020F0704030504030204" pitchFamily="34" charset="0"/>
                <a:ea typeface="HGｺﾞｼｯｸM" panose="020B0609000000000000" pitchFamily="49" charset="-128"/>
              </a:rPr>
              <a:t>で勢揃い！ この機会を是非お見逃</a:t>
            </a:r>
          </a:p>
          <a:p>
            <a:pPr fontAlgn="ctr"/>
            <a:r>
              <a:rPr kumimoji="1" lang="ja-JP" altLang="en-US" sz="1300" b="1" dirty="0">
                <a:solidFill>
                  <a:schemeClr val="bg1"/>
                </a:solidFill>
                <a:latin typeface="Arial Rounded MT Bold" panose="020F0704030504030204" pitchFamily="34" charset="0"/>
                <a:ea typeface="HGｺﾞｼｯｸM" panose="020B0609000000000000" pitchFamily="49" charset="-128"/>
              </a:rPr>
              <a:t>しなく！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9A2A1E1-55DC-4FD7-855B-27373587F8F9}"/>
              </a:ext>
            </a:extLst>
          </p:cNvPr>
          <p:cNvSpPr txBox="1"/>
          <p:nvPr/>
        </p:nvSpPr>
        <p:spPr>
          <a:xfrm>
            <a:off x="330200" y="9851704"/>
            <a:ext cx="3159760" cy="21145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/>
            <a:r>
              <a:rPr kumimoji="1" lang="zh-TW" altLang="en-US" sz="1200" b="1" baseline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●営業時間 </a:t>
            </a:r>
            <a:r>
              <a:rPr kumimoji="1" lang="en-US" altLang="zh-TW" sz="1200" b="1" baseline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10:00</a:t>
            </a:r>
            <a:r>
              <a:rPr kumimoji="1" lang="zh-TW" altLang="en-US" sz="1200" b="1" baseline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～</a:t>
            </a:r>
            <a:r>
              <a:rPr kumimoji="1" lang="en-US" altLang="zh-TW" sz="1200" b="1" baseline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20</a:t>
            </a:r>
            <a:r>
              <a:rPr kumimoji="1" lang="zh-TW" altLang="en-US" sz="1200" b="1" baseline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：</a:t>
            </a:r>
            <a:r>
              <a:rPr kumimoji="1" lang="en-US" altLang="zh-TW" sz="1200" b="1" baseline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00</a:t>
            </a:r>
            <a:r>
              <a:rPr kumimoji="1" lang="zh-TW" altLang="en-US" sz="1200" b="1" baseline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／毎週水曜定休</a:t>
            </a:r>
            <a:endParaRPr kumimoji="1" lang="ja-JP" altLang="en-US" sz="1200" b="1" baseline="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39D5E30-7F52-4793-A2CA-7CD68774F324}"/>
              </a:ext>
            </a:extLst>
          </p:cNvPr>
          <p:cNvSpPr txBox="1"/>
          <p:nvPr/>
        </p:nvSpPr>
        <p:spPr>
          <a:xfrm>
            <a:off x="330200" y="10070781"/>
            <a:ext cx="3865564" cy="37338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/>
            <a:r>
              <a:rPr kumimoji="1" lang="ja-JP" altLang="en-US" sz="1000" b="1" baseline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〒</a:t>
            </a:r>
            <a:r>
              <a:rPr kumimoji="1" lang="en-US" altLang="ja-JP" sz="1000" b="1" baseline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108-0000 </a:t>
            </a:r>
            <a:r>
              <a:rPr kumimoji="1" lang="ja-JP" altLang="en-US" sz="1000" b="1" baseline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東京都港区○○</a:t>
            </a:r>
            <a:r>
              <a:rPr kumimoji="1" lang="en-US" altLang="ja-JP" sz="1000" b="1" baseline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1-8-40 </a:t>
            </a:r>
            <a:r>
              <a:rPr kumimoji="1" lang="ja-JP" altLang="en-US" sz="1000" b="1" baseline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品川○○</a:t>
            </a:r>
            <a:r>
              <a:rPr kumimoji="1" lang="en-US" altLang="ja-JP" sz="1000" b="1" baseline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1F TEL.03-0000-0000</a:t>
            </a:r>
          </a:p>
          <a:p>
            <a:pPr fontAlgn="ctr"/>
            <a:r>
              <a:rPr kumimoji="1" lang="en-US" altLang="ja-JP" sz="1000" b="1" baseline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JR</a:t>
            </a:r>
            <a:r>
              <a:rPr kumimoji="1" lang="ja-JP" altLang="en-US" sz="1000" b="1" baseline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富士駅から徒歩</a:t>
            </a:r>
            <a:r>
              <a:rPr kumimoji="1" lang="en-US" altLang="ja-JP" sz="1000" b="1" baseline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3</a:t>
            </a:r>
            <a:r>
              <a:rPr kumimoji="1" lang="ja-JP" altLang="en-US" sz="1000" b="1" baseline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分、富士ビル</a:t>
            </a:r>
            <a:r>
              <a:rPr kumimoji="1" lang="en-US" altLang="ja-JP" sz="1000" b="1" baseline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1</a:t>
            </a:r>
            <a:r>
              <a:rPr kumimoji="1" lang="ja-JP" altLang="en-US" sz="1000" b="1" baseline="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階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734A66D6-D216-4B39-BA47-2BD7F004FC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337" y="9283700"/>
            <a:ext cx="1104106" cy="1104106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FA28308C-8B2E-44DE-9FD4-468D16CBAC59}"/>
              </a:ext>
            </a:extLst>
          </p:cNvPr>
          <p:cNvSpPr/>
          <p:nvPr/>
        </p:nvSpPr>
        <p:spPr>
          <a:xfrm>
            <a:off x="5219700" y="5137150"/>
            <a:ext cx="1828800" cy="18351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photo</a:t>
            </a:r>
            <a:endParaRPr kumimoji="1" lang="ja-JP" altLang="en-US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0F2CC6C2-0281-4150-8B26-07171EBFA6A5}"/>
              </a:ext>
            </a:extLst>
          </p:cNvPr>
          <p:cNvSpPr/>
          <p:nvPr/>
        </p:nvSpPr>
        <p:spPr>
          <a:xfrm>
            <a:off x="554037" y="1231900"/>
            <a:ext cx="1455737" cy="14541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photo</a:t>
            </a:r>
            <a:endParaRPr kumimoji="1" lang="ja-JP" altLang="en-US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7294202-8FBB-4DB0-9DCF-3954306923E5}"/>
              </a:ext>
            </a:extLst>
          </p:cNvPr>
          <p:cNvSpPr txBox="1"/>
          <p:nvPr/>
        </p:nvSpPr>
        <p:spPr>
          <a:xfrm>
            <a:off x="361949" y="9146854"/>
            <a:ext cx="3594687" cy="6096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/>
            <a:r>
              <a:rPr kumimoji="1" lang="en-US" altLang="ja-JP" sz="4400" dirty="0">
                <a:solidFill>
                  <a:schemeClr val="tx1"/>
                </a:solidFill>
                <a:latin typeface="Arial Black" panose="020B0A04020102090204" pitchFamily="34" charset="0"/>
                <a:ea typeface="ＭＳ Ｐゴシック" panose="020B0600070205080204" pitchFamily="50" charset="-128"/>
              </a:rPr>
              <a:t>FUJI Store</a:t>
            </a:r>
            <a:endParaRPr kumimoji="1" lang="ja-JP" altLang="en-US" sz="4400" dirty="0">
              <a:solidFill>
                <a:schemeClr val="tx1"/>
              </a:solidFill>
              <a:latin typeface="Arial Black" panose="020B0A0402010209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6497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93</Words>
  <Application>Microsoft Office PowerPoint</Application>
  <PresentationFormat>ユーザー設定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HGｺﾞｼｯｸM</vt:lpstr>
      <vt:lpstr>HG丸ｺﾞｼｯｸM-PRO</vt:lpstr>
      <vt:lpstr>ＭＳ Ｐゴシック</vt:lpstr>
      <vt:lpstr>Arial</vt:lpstr>
      <vt:lpstr>Arial Black</vt:lpstr>
      <vt:lpstr>Arial Rounded MT Bold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2019-02-05T08:02:28Z</dcterms:created>
  <dcterms:modified xsi:type="dcterms:W3CDTF">2019-02-19T08:22:51Z</dcterms:modified>
</cp:coreProperties>
</file>