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10693400" cy="15122525"/>
  <p:notesSz cx="6858000" cy="9144000"/>
  <p:defaultTextStyle>
    <a:defPPr>
      <a:defRPr lang="ja-JP"/>
    </a:defPPr>
    <a:lvl1pPr marL="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1pPr>
    <a:lvl2pPr marL="737555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2pPr>
    <a:lvl3pPr marL="147511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3pPr>
    <a:lvl4pPr marL="2212665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4pPr>
    <a:lvl5pPr marL="295022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5pPr>
    <a:lvl6pPr marL="3687775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6pPr>
    <a:lvl7pPr marL="442533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7pPr>
    <a:lvl8pPr marL="5162885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8pPr>
    <a:lvl9pPr marL="590044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3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39" d="100"/>
          <a:sy n="39" d="100"/>
        </p:scale>
        <p:origin x="1632" y="60"/>
      </p:cViewPr>
      <p:guideLst>
        <p:guide orient="horz" pos="4763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2"/>
            <a:ext cx="10693400" cy="15121042"/>
          </a:xfrm>
          <a:prstGeom prst="rect">
            <a:avLst/>
          </a:prstGeom>
        </p:spPr>
      </p:pic>
      <p:pic>
        <p:nvPicPr>
          <p:cNvPr id="7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412" y="1491704"/>
            <a:ext cx="2312888" cy="12857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362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64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1475110" rtl="0" eaLnBrk="1" latinLnBrk="0" hangingPunct="1">
        <a:spcBef>
          <a:spcPct val="0"/>
        </a:spcBef>
        <a:buNone/>
        <a:defRPr kumimoji="1"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166" indent="-553166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527" indent="-460972" algn="l" defTabSz="147511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888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443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998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553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4108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1663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9218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555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511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665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5022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775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533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885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90044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2"/>
          <p:cNvSpPr txBox="1"/>
          <p:nvPr/>
        </p:nvSpPr>
        <p:spPr>
          <a:xfrm>
            <a:off x="5368663" y="13593100"/>
            <a:ext cx="4680000" cy="720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b="0" i="0" u="none" strike="noStrike" kern="1200" baseline="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+mn-cs"/>
              </a:rPr>
              <a:t>20xx.12.1</a:t>
            </a:r>
            <a:r>
              <a:rPr kumimoji="1" lang="ja-JP" altLang="en-US" sz="4000" b="0" i="0" u="none" strike="noStrike" kern="1200" baseline="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+mn-cs"/>
              </a:rPr>
              <a:t>～</a:t>
            </a:r>
            <a:r>
              <a:rPr kumimoji="1" lang="en-US" altLang="ja-JP" sz="4000" b="0" i="0" u="none" strike="noStrike" kern="1200" baseline="0" dirty="0">
                <a:solidFill>
                  <a:schemeClr val="bg1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+mn-cs"/>
              </a:rPr>
              <a:t>12.24</a:t>
            </a:r>
            <a:endParaRPr kumimoji="1" lang="ja-JP" altLang="en-US" sz="4000" dirty="0">
              <a:solidFill>
                <a:schemeClr val="bg1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4" name="テキスト ボックス 1"/>
          <p:cNvSpPr txBox="1"/>
          <p:nvPr/>
        </p:nvSpPr>
        <p:spPr>
          <a:xfrm rot="5400000">
            <a:off x="-5266610" y="6732510"/>
            <a:ext cx="14040000" cy="2160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kumimoji="1" lang="en-US" altLang="ja-JP" sz="13500" b="0" i="0" u="none" strike="noStrike" kern="1200" baseline="0" dirty="0">
                <a:solidFill>
                  <a:srgbClr val="FFFF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  <a:cs typeface="Kartika bold" panose="02020803030404060203" pitchFamily="18" charset="0"/>
              </a:rPr>
              <a:t>CHRISTMAS SALE</a:t>
            </a:r>
            <a:endParaRPr kumimoji="1" lang="ja-JP" altLang="en-US" sz="13500" dirty="0">
              <a:solidFill>
                <a:srgbClr val="FFFF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  <a:cs typeface="Kartika bold" panose="020208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790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ユーザー設定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HGP創英角ﾎﾟｯﾌﾟ体</vt:lpstr>
      <vt:lpstr>Arial</vt:lpstr>
      <vt:lpstr>Kartika bold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2019-02-06T02:30:43Z</dcterms:created>
  <dcterms:modified xsi:type="dcterms:W3CDTF">2019-02-27T06:30:35Z</dcterms:modified>
</cp:coreProperties>
</file>