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10691813" cy="15119350"/>
  <p:notesSz cx="10234613" cy="146637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0" d="100"/>
          <a:sy n="50" d="100"/>
        </p:scale>
        <p:origin x="1242" y="54"/>
      </p:cViewPr>
      <p:guideLst>
        <p:guide orient="horz" pos="4762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652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953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39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17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704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809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183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872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675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883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912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22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19" y="1040"/>
            <a:ext cx="10712133" cy="1511727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441" y="9896383"/>
            <a:ext cx="4708223" cy="442921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05" y="863283"/>
            <a:ext cx="2178308" cy="259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04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2969843" y="760549"/>
            <a:ext cx="6714449" cy="3580457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>
              <a:lnSpc>
                <a:spcPts val="13599"/>
              </a:lnSpc>
            </a:pPr>
            <a:r>
              <a:rPr kumimoji="1" lang="en-US" altLang="ja-JP" sz="15977" dirty="0" err="1">
                <a:solidFill>
                  <a:srgbClr val="002060"/>
                </a:solidFill>
                <a:latin typeface="French Script MT" panose="03020402040607040605" pitchFamily="66" charset="0"/>
              </a:rPr>
              <a:t>Whiteday's</a:t>
            </a:r>
            <a:endParaRPr kumimoji="1" lang="en-US" altLang="ja-JP" sz="15977" dirty="0">
              <a:solidFill>
                <a:srgbClr val="002060"/>
              </a:solidFill>
              <a:latin typeface="French Script MT" panose="03020402040607040605" pitchFamily="66" charset="0"/>
            </a:endParaRPr>
          </a:p>
          <a:p>
            <a:pPr>
              <a:lnSpc>
                <a:spcPts val="13599"/>
              </a:lnSpc>
            </a:pPr>
            <a:r>
              <a:rPr kumimoji="1" lang="en-US" altLang="ja-JP" sz="15977" dirty="0">
                <a:solidFill>
                  <a:srgbClr val="002060"/>
                </a:solidFill>
                <a:latin typeface="French Script MT" panose="03020402040607040605" pitchFamily="66" charset="0"/>
              </a:rPr>
              <a:t>Fair </a:t>
            </a:r>
            <a:r>
              <a:rPr kumimoji="1" lang="en-US" altLang="ja-JP" sz="13008" dirty="0">
                <a:solidFill>
                  <a:srgbClr val="002060"/>
                </a:solidFill>
                <a:latin typeface="French Script MT" panose="03020402040607040605" pitchFamily="66" charset="0"/>
              </a:rPr>
              <a:t>20xx</a:t>
            </a:r>
            <a:endParaRPr kumimoji="1" lang="ja-JP" altLang="en-US" sz="13008" dirty="0">
              <a:solidFill>
                <a:srgbClr val="002060"/>
              </a:solidFill>
              <a:latin typeface="French Script MT" panose="03020402040607040605" pitchFamily="66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10034" y="13864046"/>
            <a:ext cx="3685606" cy="897287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kumimoji="1" lang="en-US" altLang="ja-JP" sz="5231" dirty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FUJIZACCA</a:t>
            </a:r>
            <a:endParaRPr kumimoji="1" lang="ja-JP" altLang="en-US" sz="5231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367611" y="6662059"/>
            <a:ext cx="7811736" cy="2050679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kumimoji="1" lang="ja-JP" altLang="en-US" sz="6363" spc="501" dirty="0">
                <a:solidFill>
                  <a:srgbClr val="00206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想いを伝える</a:t>
            </a:r>
            <a:endParaRPr kumimoji="1" lang="en-US" altLang="ja-JP" sz="6363" spc="501" dirty="0">
              <a:solidFill>
                <a:srgbClr val="00206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r>
              <a:rPr kumimoji="1" lang="ja-JP" altLang="en-US" sz="6363" spc="1000" dirty="0">
                <a:solidFill>
                  <a:srgbClr val="00206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ホワイトデー・ギフト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351360" y="4183019"/>
            <a:ext cx="4011016" cy="984427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kumimoji="1" lang="en-US" altLang="ja-JP" sz="5797" i="1" dirty="0">
                <a:solidFill>
                  <a:schemeClr val="bg1">
                    <a:lumMod val="50000"/>
                  </a:schemeClr>
                </a:solidFill>
                <a:latin typeface="Constantia" panose="02030602050306030303" pitchFamily="18" charset="0"/>
                <a:ea typeface="HGP創英角ｺﾞｼｯｸUB" panose="020B0900000000000000" pitchFamily="50" charset="-128"/>
              </a:rPr>
              <a:t>20xx.3.1-3.14</a:t>
            </a:r>
            <a:endParaRPr kumimoji="1" lang="ja-JP" altLang="en-US" sz="5797" i="1" dirty="0">
              <a:solidFill>
                <a:schemeClr val="bg1">
                  <a:lumMod val="50000"/>
                </a:schemeClr>
              </a:solidFill>
              <a:latin typeface="Constantia" panose="02030602050306030303" pitchFamily="18" charset="0"/>
              <a:ea typeface="HGP創英角ｺﾞｼｯｸUB" panose="020B0900000000000000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367610" y="8801465"/>
            <a:ext cx="8359963" cy="1400373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>
              <a:lnSpc>
                <a:spcPts val="3399"/>
              </a:lnSpc>
            </a:pPr>
            <a:r>
              <a:rPr kumimoji="1" lang="ja-JP" altLang="en-US" sz="2545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大切なあの人に、想いを伝えたい</a:t>
            </a:r>
            <a:r>
              <a:rPr kumimoji="1" lang="en-US" altLang="ja-JP" sz="2545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……</a:t>
            </a:r>
            <a:r>
              <a:rPr kumimoji="1" lang="ja-JP" altLang="en-US" sz="2545" dirty="0" err="1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。</a:t>
            </a:r>
            <a:endParaRPr kumimoji="1" lang="ja-JP" altLang="en-US" sz="2545" dirty="0">
              <a:latin typeface="HGｺﾞｼｯｸE" panose="020B0909000000000000" pitchFamily="49" charset="-128"/>
              <a:ea typeface="HGｺﾞｼｯｸE" panose="020B0909000000000000" pitchFamily="49" charset="-128"/>
            </a:endParaRPr>
          </a:p>
          <a:p>
            <a:pPr>
              <a:lnSpc>
                <a:spcPts val="3399"/>
              </a:lnSpc>
            </a:pPr>
            <a:r>
              <a:rPr kumimoji="1" lang="ja-JP" altLang="en-US" sz="2545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定番のクッキーやキャンディーと一緒に、プレゼントを</a:t>
            </a:r>
          </a:p>
          <a:p>
            <a:pPr>
              <a:lnSpc>
                <a:spcPts val="3399"/>
              </a:lnSpc>
            </a:pPr>
            <a:r>
              <a:rPr kumimoji="1" lang="ja-JP" altLang="en-US" sz="2545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添えてみてはいかがですか？</a:t>
            </a:r>
          </a:p>
        </p:txBody>
      </p:sp>
    </p:spTree>
    <p:extLst>
      <p:ext uri="{BB962C8B-B14F-4D97-AF65-F5344CB8AC3E}">
        <p14:creationId xmlns:p14="http://schemas.microsoft.com/office/powerpoint/2010/main" val="2727869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40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2" baseType="lpstr">
      <vt:lpstr>HGP創英角ｺﾞｼｯｸUB</vt:lpstr>
      <vt:lpstr>HGｺﾞｼｯｸE</vt:lpstr>
      <vt:lpstr>游ゴシック</vt:lpstr>
      <vt:lpstr>游ゴシック Light</vt:lpstr>
      <vt:lpstr>Aharoni</vt:lpstr>
      <vt:lpstr>Arial</vt:lpstr>
      <vt:lpstr>Calibri</vt:lpstr>
      <vt:lpstr>Calibri Light</vt:lpstr>
      <vt:lpstr>Constantia</vt:lpstr>
      <vt:lpstr>French Script MT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User</dc:creator>
  <cp:lastModifiedBy>fx TAKEUCHI KAZUHIRO</cp:lastModifiedBy>
  <cp:revision>11</cp:revision>
  <cp:lastPrinted>2018-09-12T00:06:31Z</cp:lastPrinted>
  <dcterms:created xsi:type="dcterms:W3CDTF">2018-09-11T23:57:51Z</dcterms:created>
  <dcterms:modified xsi:type="dcterms:W3CDTF">2019-01-07T06:51:03Z</dcterms:modified>
</cp:coreProperties>
</file>