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4" r:id="rId1"/>
  </p:sldMasterIdLst>
  <p:handoutMasterIdLst>
    <p:handoutMasterId r:id="rId3"/>
  </p:handoutMasterIdLst>
  <p:sldIdLst>
    <p:sldId id="258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781"/>
    <a:srgbClr val="0D1C3E"/>
    <a:srgbClr val="04029E"/>
    <a:srgbClr val="684C3F"/>
    <a:srgbClr val="00A0E8"/>
    <a:srgbClr val="0D7BF5"/>
    <a:srgbClr val="E6E6E6"/>
    <a:srgbClr val="0B069A"/>
    <a:srgbClr val="0000AA"/>
    <a:srgbClr val="0A1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>
      <p:cViewPr varScale="1">
        <p:scale>
          <a:sx n="47" d="100"/>
          <a:sy n="47" d="100"/>
        </p:scale>
        <p:origin x="1548" y="78"/>
      </p:cViewPr>
      <p:guideLst>
        <p:guide orient="horz" pos="476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47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350F77A-836A-47A2-94EC-E653319929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112C86-36CB-4FBF-8383-90F8F1E8C2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B2C3C-A7B5-4AC2-BFB7-F9AA64F05598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852BD06-1B83-4869-9763-E027515561A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D8E788C-66F4-44BA-B8CA-A6CEB0F917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75EF4-61CF-41C5-95B5-F4CE5E5CC7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5360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B23AB6CF-AC58-4169-AF94-8D3D07CBA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"/>
            <a:ext cx="10691813" cy="1511879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417A26E-D62C-4D57-B2F7-C827D1217E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50" y="9318577"/>
            <a:ext cx="6659563" cy="535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706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05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87FA994-1DBE-47AA-8622-4946B6E208F9}"/>
              </a:ext>
            </a:extLst>
          </p:cNvPr>
          <p:cNvSpPr txBox="1"/>
          <p:nvPr/>
        </p:nvSpPr>
        <p:spPr>
          <a:xfrm>
            <a:off x="993913" y="5755677"/>
            <a:ext cx="5800588" cy="10362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kumimoji="1" lang="ja-JP" altLang="en-US" sz="200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定番のキャンディ・ホワイトチョコをはじめ、</a:t>
            </a:r>
            <a:br>
              <a:rPr kumimoji="1" lang="en-US" altLang="ja-JP" sz="200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</a:br>
            <a:r>
              <a:rPr kumimoji="1" lang="ja-JP" altLang="en-US" sz="200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マシュマロやマカロン、クッキーやケーキなど</a:t>
            </a:r>
            <a:br>
              <a:rPr kumimoji="1" lang="en-US" altLang="ja-JP" sz="200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</a:br>
            <a:r>
              <a:rPr kumimoji="1" lang="ja-JP" altLang="en-US" sz="200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女性が喜ぶ人気スイーツを集めました</a:t>
            </a:r>
            <a:r>
              <a:rPr kumimoji="1" lang="en-US" altLang="ja-JP" sz="2000" dirty="0">
                <a:solidFill>
                  <a:schemeClr val="bg1"/>
                </a:solidFill>
                <a:latin typeface="Arial" panose="020B0604020202020204" pitchFamily="34" charset="0"/>
                <a:ea typeface="HG丸ｺﾞｼｯｸM-PRO" panose="020F0600000000000000" pitchFamily="50" charset="-128"/>
              </a:rPr>
              <a:t>!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BE339A4-39A1-4733-BA69-BDF222706CAC}"/>
              </a:ext>
            </a:extLst>
          </p:cNvPr>
          <p:cNvSpPr txBox="1"/>
          <p:nvPr/>
        </p:nvSpPr>
        <p:spPr>
          <a:xfrm rot="20905505">
            <a:off x="3792124" y="12174219"/>
            <a:ext cx="4094522" cy="7626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1" lang="en-US" altLang="ja-JP" sz="4600" dirty="0">
                <a:solidFill>
                  <a:srgbClr val="020781"/>
                </a:solidFill>
                <a:latin typeface="Arial Black" panose="020B0A04020102020204" pitchFamily="34" charset="0"/>
                <a:ea typeface="ＭＳ Ｐゴシック" panose="020B0600070205080204" pitchFamily="50" charset="-128"/>
              </a:rPr>
              <a:t>for you!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CBBEECD-E4C7-49C5-96B1-E02AFCBBDF68}"/>
              </a:ext>
            </a:extLst>
          </p:cNvPr>
          <p:cNvSpPr txBox="1"/>
          <p:nvPr/>
        </p:nvSpPr>
        <p:spPr>
          <a:xfrm>
            <a:off x="993912" y="670908"/>
            <a:ext cx="9697899" cy="35631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>
              <a:lnSpc>
                <a:spcPct val="80000"/>
              </a:lnSpc>
            </a:pPr>
            <a:r>
              <a:rPr kumimoji="1" lang="en-US" altLang="ja-JP" sz="13000" dirty="0" err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Whiteday’s</a:t>
            </a:r>
            <a:br>
              <a:rPr kumimoji="1" lang="en-US" altLang="ja-JP" sz="13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en-US" altLang="ja-JP" sz="13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Fair 20XX</a:t>
            </a:r>
            <a:endParaRPr kumimoji="1" lang="ja-JP" altLang="en-US" sz="13000" dirty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389F414-7C51-4478-BB27-40E2DA679F3C}"/>
              </a:ext>
            </a:extLst>
          </p:cNvPr>
          <p:cNvSpPr txBox="1"/>
          <p:nvPr/>
        </p:nvSpPr>
        <p:spPr>
          <a:xfrm>
            <a:off x="993912" y="3942728"/>
            <a:ext cx="6838123" cy="10362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en-US" altLang="ja-JP" sz="8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20XX.3.1-3.14</a:t>
            </a:r>
            <a:endParaRPr kumimoji="1" lang="ja-JP" altLang="en-US" sz="8000" dirty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66756DC-C697-4E47-AD13-21A3424647E6}"/>
              </a:ext>
            </a:extLst>
          </p:cNvPr>
          <p:cNvSpPr txBox="1"/>
          <p:nvPr/>
        </p:nvSpPr>
        <p:spPr>
          <a:xfrm>
            <a:off x="679588" y="13995972"/>
            <a:ext cx="3549512" cy="5772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1" lang="en-US" altLang="ja-JP" sz="4000" dirty="0">
                <a:solidFill>
                  <a:srgbClr val="020781"/>
                </a:solidFill>
                <a:latin typeface="Arial Black" panose="020B0A04020102020204" pitchFamily="34" charset="0"/>
                <a:ea typeface="ＭＳ Ｐゴシック" panose="020B0600070205080204" pitchFamily="50" charset="-128"/>
              </a:rPr>
              <a:t>FUJIZACCA</a:t>
            </a:r>
          </a:p>
        </p:txBody>
      </p:sp>
    </p:spTree>
    <p:extLst>
      <p:ext uri="{BB962C8B-B14F-4D97-AF65-F5344CB8AC3E}">
        <p14:creationId xmlns:p14="http://schemas.microsoft.com/office/powerpoint/2010/main" val="3162174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HG丸ｺﾞｼｯｸM-PRO</vt:lpstr>
      <vt:lpstr>ＭＳ Ｐゴシック</vt:lpstr>
      <vt:lpstr>游ゴシック</vt:lpstr>
      <vt:lpstr>Arial</vt:lpstr>
      <vt:lpstr>Arial Black</vt:lpstr>
      <vt:lpstr>Times New Roman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2019-02-05T08:10:17Z</dcterms:created>
  <dcterms:modified xsi:type="dcterms:W3CDTF">2019-02-19T09:25:21Z</dcterms:modified>
</cp:coreProperties>
</file>