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0691813" cy="151193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>
      <p:cViewPr varScale="1">
        <p:scale>
          <a:sx n="41" d="100"/>
          <a:sy n="41" d="100"/>
        </p:scale>
        <p:origin x="159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>
            <a:extLst>
              <a:ext uri="{FF2B5EF4-FFF2-40B4-BE49-F238E27FC236}">
                <a16:creationId xmlns:a16="http://schemas.microsoft.com/office/drawing/2014/main" id="{579AD7B0-8714-4602-BE60-8CB842D00AB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6"/>
            <a:ext cx="10691813" cy="15118797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B3462358-FC51-4D7A-8FE6-5AAD0D2BAFB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400" y="1029600"/>
            <a:ext cx="7892224" cy="13136400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8C436101-5AE4-4626-8AC9-7E1B521C505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7" b="525"/>
          <a:stretch/>
        </p:blipFill>
        <p:spPr>
          <a:xfrm>
            <a:off x="0" y="0"/>
            <a:ext cx="719316" cy="15119350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4BDC013A-D814-4997-BAC1-F9AD92664E9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7" b="525"/>
          <a:stretch/>
        </p:blipFill>
        <p:spPr>
          <a:xfrm>
            <a:off x="9972497" y="0"/>
            <a:ext cx="719316" cy="1511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69394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96986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1069208" rtl="0" eaLnBrk="1" latinLnBrk="0" hangingPunct="1">
        <a:lnSpc>
          <a:spcPct val="90000"/>
        </a:lnSpc>
        <a:spcBef>
          <a:spcPct val="0"/>
        </a:spcBef>
        <a:buNone/>
        <a:defRPr kumimoji="1" sz="514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7302" indent="-267302" algn="l" defTabSz="1069208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kumimoji="1" sz="3274" kern="1200">
          <a:solidFill>
            <a:schemeClr val="tx1"/>
          </a:solidFill>
          <a:latin typeface="+mn-lt"/>
          <a:ea typeface="+mn-ea"/>
          <a:cs typeface="+mn-cs"/>
        </a:defRPr>
      </a:lvl1pPr>
      <a:lvl2pPr marL="80190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2pPr>
      <a:lvl3pPr marL="133651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339" kern="1200">
          <a:solidFill>
            <a:schemeClr val="tx1"/>
          </a:solidFill>
          <a:latin typeface="+mn-lt"/>
          <a:ea typeface="+mn-ea"/>
          <a:cs typeface="+mn-cs"/>
        </a:defRPr>
      </a:lvl3pPr>
      <a:lvl4pPr marL="187111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405718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940322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47492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400953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54413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604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208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812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416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3020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624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228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832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9288C4C7-0D33-4BFD-B7BD-BCF3B6B6F0E6}"/>
              </a:ext>
            </a:extLst>
          </p:cNvPr>
          <p:cNvSpPr txBox="1"/>
          <p:nvPr/>
        </p:nvSpPr>
        <p:spPr>
          <a:xfrm>
            <a:off x="737394" y="4247307"/>
            <a:ext cx="9217024" cy="4320480"/>
          </a:xfrm>
          <a:prstGeom prst="rect">
            <a:avLst/>
          </a:prstGeom>
          <a:noFill/>
          <a:ln>
            <a:noFill/>
          </a:ln>
          <a:effectLst>
            <a:outerShdw dist="101600" dir="2700000" algn="tl" rotWithShape="0">
              <a:prstClr val="black"/>
            </a:outerShdw>
          </a:effectLst>
        </p:spPr>
        <p:txBody>
          <a:bodyPr wrap="none" lIns="0" tIns="0" rIns="0" bIns="0" rtlCol="0" anchor="ctr" anchorCtr="0">
            <a:noAutofit/>
          </a:bodyPr>
          <a:lstStyle/>
          <a:p>
            <a:pPr algn="ctr">
              <a:lnSpc>
                <a:spcPts val="14600"/>
              </a:lnSpc>
            </a:pPr>
            <a:r>
              <a:rPr lang="en-US" altLang="ja-JP" sz="17200" b="1" dirty="0">
                <a:ln w="101600"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rush Script MT" panose="03060802040406070304" pitchFamily="66" charset="0"/>
              </a:rPr>
              <a:t>Merry</a:t>
            </a:r>
          </a:p>
          <a:p>
            <a:pPr algn="ctr">
              <a:lnSpc>
                <a:spcPts val="14600"/>
              </a:lnSpc>
            </a:pPr>
            <a:r>
              <a:rPr lang="en-US" altLang="ja-JP" sz="17200" b="1" dirty="0">
                <a:ln w="101600"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rush Script MT" panose="03060802040406070304" pitchFamily="66" charset="0"/>
              </a:rPr>
              <a:t>Christmas</a:t>
            </a:r>
            <a:endParaRPr kumimoji="1" lang="ja-JP" altLang="en-US" sz="17200" b="1" dirty="0">
              <a:ln w="101600">
                <a:solidFill>
                  <a:schemeClr val="bg1"/>
                </a:solidFill>
              </a:ln>
              <a:solidFill>
                <a:srgbClr val="FF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Brush Script MT" panose="030608020404060703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38619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38</TotalTime>
  <Words>2</Words>
  <Application>Microsoft Office PowerPoint</Application>
  <PresentationFormat>ユーザー設定</PresentationFormat>
  <Paragraphs>2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5" baseType="lpstr">
      <vt:lpstr>游ゴシック</vt:lpstr>
      <vt:lpstr>Arial</vt:lpstr>
      <vt:lpstr>Brush Script MT</vt:lpstr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yoshioka</dc:creator>
  <cp:lastModifiedBy>User</cp:lastModifiedBy>
  <cp:revision>6</cp:revision>
  <dcterms:created xsi:type="dcterms:W3CDTF">2019-02-06T01:58:55Z</dcterms:created>
  <dcterms:modified xsi:type="dcterms:W3CDTF">2019-02-27T06:30:13Z</dcterms:modified>
</cp:coreProperties>
</file>