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napToObjects="1" showGuides="1">
      <p:cViewPr varScale="1">
        <p:scale>
          <a:sx n="62" d="100"/>
          <a:sy n="62" d="100"/>
        </p:scale>
        <p:origin x="1710" y="72"/>
      </p:cViewPr>
      <p:guideLst>
        <p:guide orient="horz" pos="3368"/>
        <p:guide pos="23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" y="-1"/>
            <a:ext cx="7561050" cy="1069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928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8194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ボックス 8"/>
          <p:cNvSpPr txBox="1"/>
          <p:nvPr/>
        </p:nvSpPr>
        <p:spPr>
          <a:xfrm>
            <a:off x="267987" y="9957356"/>
            <a:ext cx="4680000" cy="504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r>
              <a:rPr kumimoji="1" lang="ja-JP" altLang="en-US" sz="10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〒</a:t>
            </a:r>
            <a:r>
              <a:rPr kumimoji="1" lang="en-US" altLang="ja-JP" sz="10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108-0000 </a:t>
            </a:r>
            <a:r>
              <a:rPr kumimoji="1" lang="ja-JP" altLang="en-US" sz="10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東京都港区○○</a:t>
            </a:r>
            <a:r>
              <a:rPr kumimoji="1" lang="en-US" altLang="ja-JP" sz="10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1-8-40 </a:t>
            </a:r>
            <a:r>
              <a:rPr kumimoji="1" lang="ja-JP" altLang="en-US" sz="10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品川○○</a:t>
            </a:r>
            <a:r>
              <a:rPr kumimoji="1" lang="en-US" altLang="ja-JP" sz="10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1F TEL.03-0000-0000</a:t>
            </a:r>
          </a:p>
          <a:p>
            <a:r>
              <a:rPr kumimoji="1" lang="en-US" altLang="ja-JP" sz="10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JR</a:t>
            </a:r>
            <a:r>
              <a:rPr kumimoji="1" lang="ja-JP" altLang="en-US" sz="10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富士駅から徒歩</a:t>
            </a:r>
            <a:r>
              <a:rPr kumimoji="1" lang="en-US" altLang="ja-JP" sz="10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3</a:t>
            </a:r>
            <a:r>
              <a:rPr kumimoji="1" lang="ja-JP" altLang="en-US" sz="10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分、富士ビル</a:t>
            </a:r>
            <a:r>
              <a:rPr kumimoji="1" lang="en-US" altLang="ja-JP" sz="10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1</a:t>
            </a:r>
            <a:r>
              <a:rPr kumimoji="1" lang="ja-JP" altLang="en-US" sz="10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階</a:t>
            </a:r>
            <a:endParaRPr lang="ja-JP" altLang="en-US" sz="700" b="0" dirty="0">
              <a:latin typeface="+mj-ea"/>
              <a:ea typeface="+mj-ea"/>
            </a:endParaRPr>
          </a:p>
        </p:txBody>
      </p:sp>
      <p:sp>
        <p:nvSpPr>
          <p:cNvPr id="11" name="テキスト ボックス 7"/>
          <p:cNvSpPr txBox="1"/>
          <p:nvPr/>
        </p:nvSpPr>
        <p:spPr>
          <a:xfrm>
            <a:off x="267987" y="9710569"/>
            <a:ext cx="5040000" cy="288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r>
              <a:rPr kumimoji="1" lang="ja-JP" altLang="en-US" sz="12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●営業時間 </a:t>
            </a:r>
            <a:r>
              <a:rPr kumimoji="1" lang="en-US" altLang="ja-JP" sz="12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10:00</a:t>
            </a:r>
            <a:r>
              <a:rPr kumimoji="1" lang="ja-JP" altLang="en-US" sz="12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～</a:t>
            </a:r>
            <a:r>
              <a:rPr kumimoji="1" lang="en-US" altLang="ja-JP" sz="12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20</a:t>
            </a:r>
            <a:r>
              <a:rPr kumimoji="1" lang="ja-JP" altLang="en-US" sz="12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：</a:t>
            </a:r>
            <a:r>
              <a:rPr kumimoji="1" lang="en-US" altLang="ja-JP" sz="12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00</a:t>
            </a:r>
            <a:r>
              <a:rPr kumimoji="1" lang="ja-JP" altLang="en-US" sz="12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／毎週水曜定休　ランチタイム </a:t>
            </a:r>
            <a:r>
              <a:rPr kumimoji="1" lang="en-US" altLang="ja-JP" sz="12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11</a:t>
            </a:r>
            <a:r>
              <a:rPr kumimoji="1" lang="ja-JP" altLang="en-US" sz="12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：</a:t>
            </a:r>
            <a:r>
              <a:rPr kumimoji="1" lang="en-US" altLang="ja-JP" sz="12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30</a:t>
            </a:r>
            <a:r>
              <a:rPr kumimoji="1" lang="ja-JP" altLang="en-US" sz="12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～</a:t>
            </a:r>
            <a:r>
              <a:rPr kumimoji="1" lang="en-US" altLang="ja-JP" sz="12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14</a:t>
            </a:r>
            <a:r>
              <a:rPr kumimoji="1" lang="ja-JP" altLang="en-US" sz="12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：</a:t>
            </a:r>
            <a:r>
              <a:rPr kumimoji="1" lang="en-US" altLang="ja-JP" sz="1200" b="0" i="0" u="none" strike="noStrike" kern="1200" baseline="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00</a:t>
            </a:r>
            <a:endParaRPr lang="ja-JP" altLang="en-US" sz="1000" b="0" dirty="0">
              <a:latin typeface="+mj-ea"/>
              <a:ea typeface="+mj-ea"/>
            </a:endParaRPr>
          </a:p>
        </p:txBody>
      </p:sp>
      <p:sp>
        <p:nvSpPr>
          <p:cNvPr id="10" name="テキスト ボックス 6"/>
          <p:cNvSpPr txBox="1"/>
          <p:nvPr/>
        </p:nvSpPr>
        <p:spPr>
          <a:xfrm>
            <a:off x="287037" y="9105994"/>
            <a:ext cx="2880000" cy="576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/>
            <a:r>
              <a:rPr kumimoji="1" lang="en-US" altLang="ja-JP" sz="3200" b="1" i="0" u="none" strike="noStrike" kern="1200" baseline="0" dirty="0">
                <a:solidFill>
                  <a:schemeClr val="tx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+mn-cs"/>
              </a:rPr>
              <a:t>FUJI Sweets</a:t>
            </a:r>
            <a:endParaRPr lang="ja-JP" altLang="en-US" sz="1800" b="1" dirty="0"/>
          </a:p>
        </p:txBody>
      </p:sp>
      <p:sp>
        <p:nvSpPr>
          <p:cNvPr id="7" name="テキスト ボックス 5"/>
          <p:cNvSpPr txBox="1"/>
          <p:nvPr/>
        </p:nvSpPr>
        <p:spPr>
          <a:xfrm>
            <a:off x="310852" y="5994772"/>
            <a:ext cx="4320000" cy="144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/>
            <a:r>
              <a:rPr kumimoji="1" lang="en-US" altLang="ja-JP" sz="9600" b="1" i="0" u="none" strike="noStrike" kern="1200" baseline="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+mn-cs"/>
              </a:rPr>
              <a:t>OPEN!</a:t>
            </a:r>
            <a:endParaRPr lang="ja-JP" altLang="en-US" sz="28700" b="1" dirty="0">
              <a:solidFill>
                <a:srgbClr val="FF0000"/>
              </a:solidFill>
            </a:endParaRPr>
          </a:p>
        </p:txBody>
      </p:sp>
      <p:sp>
        <p:nvSpPr>
          <p:cNvPr id="8" name="テキスト ボックス 4"/>
          <p:cNvSpPr txBox="1"/>
          <p:nvPr/>
        </p:nvSpPr>
        <p:spPr>
          <a:xfrm>
            <a:off x="310852" y="5389072"/>
            <a:ext cx="2160000" cy="72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/>
            <a:r>
              <a:rPr kumimoji="1" lang="ja-JP" altLang="en-US" sz="4800" b="1" i="0" u="none" strike="noStrike" kern="1200" baseline="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+mn-cs"/>
              </a:rPr>
              <a:t>水曜日</a:t>
            </a:r>
            <a:endParaRPr lang="ja-JP" alt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テキスト ボックス 3"/>
          <p:cNvSpPr txBox="1"/>
          <p:nvPr/>
        </p:nvSpPr>
        <p:spPr>
          <a:xfrm>
            <a:off x="310852" y="2699822"/>
            <a:ext cx="6840000" cy="252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/>
            <a:r>
              <a:rPr kumimoji="1" lang="en-US" altLang="ja-JP" sz="16600" b="1" i="0" u="none" strike="noStrike" kern="1200" baseline="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+mn-cs"/>
              </a:rPr>
              <a:t>10.10</a:t>
            </a:r>
            <a:endParaRPr lang="ja-JP" altLang="en-US" sz="9600" b="1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2"/>
          <p:cNvSpPr txBox="1"/>
          <p:nvPr/>
        </p:nvSpPr>
        <p:spPr>
          <a:xfrm>
            <a:off x="310852" y="2106420"/>
            <a:ext cx="6840000" cy="72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/>
            <a:r>
              <a:rPr lang="ja-JP" altLang="en-US" sz="4000" b="1" dirty="0">
                <a:solidFill>
                  <a:srgbClr val="FF0000"/>
                </a:solidFill>
              </a:rPr>
              <a:t>スイーツ専門店「富士菓子」</a:t>
            </a:r>
          </a:p>
        </p:txBody>
      </p:sp>
      <p:sp>
        <p:nvSpPr>
          <p:cNvPr id="4" name="テキスト ボックス 1"/>
          <p:cNvSpPr txBox="1"/>
          <p:nvPr/>
        </p:nvSpPr>
        <p:spPr>
          <a:xfrm>
            <a:off x="310852" y="1026420"/>
            <a:ext cx="5040000" cy="10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1" lang="en-US" altLang="ja-JP" sz="5400" b="1" i="0" u="none" strike="noStrike" kern="1200" baseline="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+mn-cs"/>
              </a:rPr>
              <a:t>FUJI Sweets</a:t>
            </a:r>
            <a:endParaRPr kumimoji="1" lang="ja-JP" altLang="en-US" sz="5400" b="1" dirty="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2" name="正方形/長方形 1"/>
          <p:cNvSpPr/>
          <p:nvPr/>
        </p:nvSpPr>
        <p:spPr>
          <a:xfrm rot="240000">
            <a:off x="5003643" y="5965462"/>
            <a:ext cx="2124000" cy="1584000"/>
          </a:xfrm>
          <a:prstGeom prst="rect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Photo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800" y="8894763"/>
            <a:ext cx="1510060" cy="1510060"/>
          </a:xfrm>
          <a:prstGeom prst="rect">
            <a:avLst/>
          </a:prstGeom>
        </p:spPr>
      </p:pic>
      <p:pic>
        <p:nvPicPr>
          <p:cNvPr id="14" name="図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62924"/>
            <a:ext cx="7561263" cy="1608293"/>
          </a:xfrm>
          <a:prstGeom prst="rect">
            <a:avLst/>
          </a:prstGeom>
        </p:spPr>
      </p:pic>
      <p:sp>
        <p:nvSpPr>
          <p:cNvPr id="9" name="テキスト ボックス 9"/>
          <p:cNvSpPr txBox="1"/>
          <p:nvPr/>
        </p:nvSpPr>
        <p:spPr>
          <a:xfrm rot="-420000">
            <a:off x="839815" y="7972102"/>
            <a:ext cx="576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/>
            <a:r>
              <a:rPr kumimoji="1" lang="ja-JP" altLang="en-US" sz="2000" b="1" i="0" u="none" strike="noStrike" kern="1200" baseline="0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+mn-cs"/>
              </a:rPr>
              <a:t>オープンキャンペーン「スイーツ</a:t>
            </a:r>
            <a:r>
              <a:rPr kumimoji="1" lang="en-US" altLang="ja-JP" sz="2000" b="1" i="0" u="none" strike="noStrike" kern="1200" baseline="0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+mn-cs"/>
              </a:rPr>
              <a:t>1</a:t>
            </a:r>
            <a:r>
              <a:rPr kumimoji="1" lang="ja-JP" altLang="en-US" sz="2000" b="1" i="0" u="none" strike="noStrike" kern="1200" baseline="0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+mn-cs"/>
              </a:rPr>
              <a:t>個 </a:t>
            </a:r>
            <a:r>
              <a:rPr kumimoji="1" lang="en-US" altLang="ja-JP" sz="2000" b="1" i="0" u="none" strike="noStrike" kern="1200" baseline="0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+mn-cs"/>
              </a:rPr>
              <a:t>100</a:t>
            </a:r>
            <a:r>
              <a:rPr kumimoji="1" lang="ja-JP" altLang="en-US" sz="2000" b="1" i="0" u="none" strike="noStrike" kern="1200" baseline="0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+mn-cs"/>
              </a:rPr>
              <a:t>円」</a:t>
            </a:r>
            <a:endParaRPr lang="ja-JP" alt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001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Microsoft Office PowerPoint</Application>
  <PresentationFormat>ユーザー設定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HG丸ｺﾞｼｯｸM-PRO</vt:lpstr>
      <vt:lpstr>ＭＳ Ｐゴシック</vt:lpstr>
      <vt:lpstr>Arial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2019-02-05T08:03:24Z</dcterms:created>
  <dcterms:modified xsi:type="dcterms:W3CDTF">2019-02-19T08:42:40Z</dcterms:modified>
</cp:coreProperties>
</file>