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6577" autoAdjust="0"/>
    <p:restoredTop sz="94660" autoAdjust="0"/>
  </p:normalViewPr>
  <p:slideViewPr>
    <p:cSldViewPr snapToGrid="0" snapToObjects="1" showGuides="1">
      <p:cViewPr varScale="1">
        <p:scale>
          <a:sx n="62" d="100"/>
          <a:sy n="62" d="100"/>
        </p:scale>
        <p:origin x="1248" y="72"/>
      </p:cViewPr>
      <p:guideLst>
        <p:guide orient="horz" pos="3368"/>
        <p:guide pos="23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" y="-1"/>
            <a:ext cx="7561050" cy="1069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928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8194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8"/>
          <p:cNvSpPr txBox="1"/>
          <p:nvPr/>
        </p:nvSpPr>
        <p:spPr>
          <a:xfrm>
            <a:off x="267987" y="9986794"/>
            <a:ext cx="360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r>
              <a:rPr kumimoji="1" lang="ja-JP" altLang="en-US" sz="9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〒</a:t>
            </a:r>
            <a:r>
              <a:rPr kumimoji="1" lang="en-US" altLang="ja-JP" sz="9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108-0000 </a:t>
            </a:r>
            <a:r>
              <a:rPr kumimoji="1" lang="ja-JP" altLang="en-US" sz="9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東京都港区○○</a:t>
            </a:r>
            <a:r>
              <a:rPr kumimoji="1" lang="en-US" altLang="ja-JP" sz="9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1-8-40 </a:t>
            </a:r>
            <a:r>
              <a:rPr kumimoji="1" lang="ja-JP" altLang="en-US" sz="9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品川○○</a:t>
            </a:r>
            <a:r>
              <a:rPr kumimoji="1" lang="en-US" altLang="ja-JP" sz="9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1F TEL.03-0000-0000</a:t>
            </a:r>
          </a:p>
          <a:p>
            <a:r>
              <a:rPr kumimoji="1" lang="en-US" altLang="ja-JP" sz="9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JR</a:t>
            </a:r>
            <a:r>
              <a:rPr kumimoji="1" lang="ja-JP" altLang="en-US" sz="9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富士駅から徒歩</a:t>
            </a:r>
            <a:r>
              <a:rPr kumimoji="1" lang="en-US" altLang="ja-JP" sz="9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r>
              <a:rPr kumimoji="1" lang="ja-JP" altLang="en-US" sz="9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分、富士ビル</a:t>
            </a:r>
            <a:r>
              <a:rPr kumimoji="1" lang="en-US" altLang="ja-JP" sz="9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</a:t>
            </a:r>
            <a:r>
              <a:rPr kumimoji="1" lang="ja-JP" altLang="en-US" sz="9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階</a:t>
            </a:r>
            <a:endParaRPr lang="ja-JP" altLang="en-US" sz="200" b="0" dirty="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テキスト ボックス 7"/>
          <p:cNvSpPr txBox="1"/>
          <p:nvPr/>
        </p:nvSpPr>
        <p:spPr>
          <a:xfrm>
            <a:off x="267987" y="9723269"/>
            <a:ext cx="3240000" cy="288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r>
              <a:rPr kumimoji="1" lang="zh-TW" altLang="en-US" sz="12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●営業時間 </a:t>
            </a:r>
            <a:r>
              <a:rPr kumimoji="1" lang="en-US" altLang="zh-TW" sz="12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10:00</a:t>
            </a:r>
            <a:r>
              <a:rPr kumimoji="1" lang="zh-TW" altLang="en-US" sz="12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～</a:t>
            </a:r>
            <a:r>
              <a:rPr kumimoji="1" lang="en-US" altLang="zh-TW" sz="12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20</a:t>
            </a:r>
            <a:r>
              <a:rPr kumimoji="1" lang="zh-TW" altLang="en-US" sz="12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：</a:t>
            </a:r>
            <a:r>
              <a:rPr kumimoji="1" lang="en-US" altLang="zh-TW" sz="12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00</a:t>
            </a:r>
            <a:r>
              <a:rPr kumimoji="1" lang="zh-TW" altLang="en-US" sz="12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／毎週水曜定休</a:t>
            </a:r>
            <a:endParaRPr lang="ja-JP" altLang="en-US" sz="200" b="0" dirty="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テキスト ボックス 6"/>
          <p:cNvSpPr txBox="1"/>
          <p:nvPr/>
        </p:nvSpPr>
        <p:spPr>
          <a:xfrm>
            <a:off x="287037" y="9197434"/>
            <a:ext cx="2880000" cy="576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/>
            <a:r>
              <a:rPr kumimoji="1" lang="en-US" altLang="ja-JP" sz="3200" b="0" i="0" u="none" strike="noStrike" kern="1200" baseline="0" dirty="0">
                <a:solidFill>
                  <a:schemeClr val="bg1"/>
                </a:solidFill>
                <a:latin typeface="Bodoni MT" panose="02070603080606020203" pitchFamily="18" charset="0"/>
                <a:ea typeface="HGP明朝E" panose="02020900000000000000" pitchFamily="18" charset="-128"/>
              </a:rPr>
              <a:t>FUJI Flower</a:t>
            </a:r>
            <a:endParaRPr lang="ja-JP" altLang="en-US" sz="1050" b="0" dirty="0">
              <a:solidFill>
                <a:schemeClr val="bg1"/>
              </a:solidFill>
              <a:latin typeface="Bodoni MT" panose="02070603080606020203" pitchFamily="18" charset="0"/>
              <a:ea typeface="HGP明朝E" panose="02020900000000000000" pitchFamily="18" charset="-128"/>
            </a:endParaRPr>
          </a:p>
        </p:txBody>
      </p:sp>
      <p:sp>
        <p:nvSpPr>
          <p:cNvPr id="5" name="テキスト ボックス 5"/>
          <p:cNvSpPr txBox="1"/>
          <p:nvPr/>
        </p:nvSpPr>
        <p:spPr>
          <a:xfrm>
            <a:off x="375838" y="6101452"/>
            <a:ext cx="3960000" cy="144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 algn="dist"/>
            <a:r>
              <a:rPr kumimoji="1" lang="en-US" altLang="ja-JP" sz="9800" i="0" u="none" strike="noStrike" kern="1200" baseline="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  <a:cs typeface="David bold" panose="020E0802060401010101" pitchFamily="34" charset="-79"/>
              </a:rPr>
              <a:t>O</a:t>
            </a:r>
            <a:r>
              <a:rPr kumimoji="1" lang="en-US" altLang="ja-JP" sz="9800" i="0" u="none" strike="noStrike" kern="12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  <a:cs typeface="David bold" panose="020E0802060401010101" pitchFamily="34" charset="-79"/>
              </a:rPr>
              <a:t>P</a:t>
            </a:r>
            <a:r>
              <a:rPr kumimoji="1" lang="en-US" altLang="ja-JP" sz="9800" i="0" u="none" strike="noStrike" kern="1200" baseline="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  <a:cs typeface="David bold" panose="020E0802060401010101" pitchFamily="34" charset="-79"/>
              </a:rPr>
              <a:t>EN!</a:t>
            </a:r>
            <a:endParaRPr lang="ja-JP" altLang="en-US" sz="9800" dirty="0">
              <a:solidFill>
                <a:schemeClr val="bg1"/>
              </a:solidFill>
              <a:latin typeface="HGP明朝E" panose="02020900000000000000" pitchFamily="18" charset="-128"/>
              <a:ea typeface="HGP明朝E" panose="02020900000000000000" pitchFamily="18" charset="-128"/>
              <a:cs typeface="David bold" panose="020E0802060401010101" pitchFamily="34" charset="-79"/>
            </a:endParaRPr>
          </a:p>
        </p:txBody>
      </p:sp>
      <p:sp>
        <p:nvSpPr>
          <p:cNvPr id="6" name="テキスト ボックス 4"/>
          <p:cNvSpPr txBox="1"/>
          <p:nvPr/>
        </p:nvSpPr>
        <p:spPr>
          <a:xfrm>
            <a:off x="375838" y="5541472"/>
            <a:ext cx="2160000" cy="72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/>
            <a:r>
              <a:rPr kumimoji="1" lang="ja-JP" altLang="en-US" sz="4400" b="1" i="0" u="none" strike="noStrike" kern="1200" baseline="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  <a:cs typeface="+mn-cs"/>
              </a:rPr>
              <a:t>水曜日</a:t>
            </a:r>
            <a:endParaRPr lang="ja-JP" altLang="en-US" sz="3200" b="1" dirty="0">
              <a:solidFill>
                <a:schemeClr val="bg1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6070" y="2135942"/>
            <a:ext cx="7200000" cy="360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/>
            <a:r>
              <a:rPr kumimoji="1" lang="en-US" altLang="ja-JP" sz="23900" b="1" i="0" u="none" strike="noStrike" kern="1200" baseline="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  <a:cs typeface="+mn-cs"/>
              </a:rPr>
              <a:t>10.10</a:t>
            </a:r>
            <a:endParaRPr lang="ja-JP" altLang="en-US" sz="13800" b="1" dirty="0">
              <a:solidFill>
                <a:schemeClr val="bg1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75838" y="1969260"/>
            <a:ext cx="6840000" cy="72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 algn="dist"/>
            <a:r>
              <a:rPr kumimoji="1" lang="ja-JP" altLang="en-US" sz="3800" b="0" i="0" u="none" strike="noStrike" kern="1200" baseline="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「フジフラワー」富士町駅前店</a:t>
            </a:r>
            <a:endParaRPr lang="ja-JP" altLang="en-US" sz="3800" b="0" dirty="0">
              <a:solidFill>
                <a:schemeClr val="bg1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sp>
        <p:nvSpPr>
          <p:cNvPr id="10" name="テキスト ボックス 1"/>
          <p:cNvSpPr txBox="1"/>
          <p:nvPr/>
        </p:nvSpPr>
        <p:spPr>
          <a:xfrm>
            <a:off x="375838" y="1056480"/>
            <a:ext cx="3960000" cy="72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1" lang="en-US" altLang="ja-JP" sz="5400" i="0" u="none" strike="noStrike" kern="1200" baseline="0" dirty="0">
                <a:solidFill>
                  <a:schemeClr val="bg1"/>
                </a:solidFill>
                <a:latin typeface="Bodoni MT" panose="02070603080606020203" pitchFamily="18" charset="0"/>
                <a:ea typeface="HGP明朝E" panose="02020900000000000000" pitchFamily="18" charset="-128"/>
                <a:cs typeface="David bold" panose="020E0802060401010101" pitchFamily="34" charset="-79"/>
              </a:rPr>
              <a:t>FUJI Flower</a:t>
            </a:r>
            <a:endParaRPr kumimoji="1" lang="ja-JP" altLang="en-US" sz="16600" dirty="0">
              <a:solidFill>
                <a:schemeClr val="bg1"/>
              </a:solidFill>
              <a:latin typeface="Bodoni MT" panose="02070603080606020203" pitchFamily="18" charset="0"/>
              <a:ea typeface="HGP明朝E" panose="02020900000000000000" pitchFamily="18" charset="-128"/>
              <a:cs typeface="David bold" panose="020E0802060401010101" pitchFamily="34" charset="-79"/>
            </a:endParaRPr>
          </a:p>
        </p:txBody>
      </p:sp>
      <p:sp>
        <p:nvSpPr>
          <p:cNvPr id="12" name="正方形/長方形 1"/>
          <p:cNvSpPr/>
          <p:nvPr/>
        </p:nvSpPr>
        <p:spPr>
          <a:xfrm rot="240000">
            <a:off x="5003643" y="5965462"/>
            <a:ext cx="2124000" cy="1584000"/>
          </a:xfrm>
          <a:prstGeom prst="rect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Photo</a:t>
            </a:r>
            <a:endParaRPr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075" y="8820150"/>
            <a:ext cx="1517649" cy="1517649"/>
          </a:xfrm>
          <a:prstGeom prst="rect">
            <a:avLst/>
          </a:prstGeom>
        </p:spPr>
      </p:pic>
      <p:pic>
        <p:nvPicPr>
          <p:cNvPr id="13" name="図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57884"/>
            <a:ext cx="7561263" cy="1641831"/>
          </a:xfrm>
          <a:prstGeom prst="rect">
            <a:avLst/>
          </a:prstGeom>
        </p:spPr>
      </p:pic>
      <p:sp>
        <p:nvSpPr>
          <p:cNvPr id="7" name="テキスト ボックス 9"/>
          <p:cNvSpPr txBox="1"/>
          <p:nvPr/>
        </p:nvSpPr>
        <p:spPr>
          <a:xfrm rot="-420000">
            <a:off x="777515" y="7927302"/>
            <a:ext cx="612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 algn="ctr"/>
            <a:r>
              <a:rPr kumimoji="1" lang="ja-JP" altLang="en-US" sz="2300" i="0" u="none" strike="noStrike" kern="1200" baseline="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オープンキャンペーン「バラ</a:t>
            </a:r>
            <a:r>
              <a:rPr kumimoji="1" lang="en-US" altLang="ja-JP" sz="2300" i="0" u="none" strike="noStrike" kern="1200" baseline="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1</a:t>
            </a:r>
            <a:r>
              <a:rPr kumimoji="1" lang="ja-JP" altLang="en-US" sz="2300" i="0" u="none" strike="noStrike" kern="1200" baseline="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輪」サービス</a:t>
            </a:r>
            <a:endParaRPr lang="ja-JP" altLang="en-US" sz="2300" dirty="0">
              <a:solidFill>
                <a:schemeClr val="bg1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37001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5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Microsoft Office PowerPoint</Application>
  <PresentationFormat>ユーザー設定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HGP明朝E</vt:lpstr>
      <vt:lpstr>ＭＳ Ｐゴシック</vt:lpstr>
      <vt:lpstr>Arial</vt:lpstr>
      <vt:lpstr>Bodoni MT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2019-02-05T08:04:11Z</dcterms:created>
  <dcterms:modified xsi:type="dcterms:W3CDTF">2019-02-19T08:45:12Z</dcterms:modified>
</cp:coreProperties>
</file>