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41" d="100"/>
          <a:sy n="41" d="100"/>
        </p:scale>
        <p:origin x="1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2602D45-B7DA-4701-8546-777129FE17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"/>
            <a:ext cx="10691813" cy="1511879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AD41DBD-2C79-4F01-88D9-E74E1A097A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" b="462"/>
          <a:stretch/>
        </p:blipFill>
        <p:spPr>
          <a:xfrm>
            <a:off x="-2" y="-927"/>
            <a:ext cx="726362" cy="151200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CF521CB-F3DD-45FA-A80D-3AEC8D1BE7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" b="462"/>
          <a:stretch/>
        </p:blipFill>
        <p:spPr>
          <a:xfrm>
            <a:off x="9965451" y="-927"/>
            <a:ext cx="726362" cy="151200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29F2F47-3F4C-49B9-9883-6B1CDA580F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283" y="1028700"/>
            <a:ext cx="7891246" cy="1313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39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698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288C4C7-0D33-4BFD-B7BD-BCF3B6B6F0E6}"/>
              </a:ext>
            </a:extLst>
          </p:cNvPr>
          <p:cNvSpPr txBox="1"/>
          <p:nvPr/>
        </p:nvSpPr>
        <p:spPr>
          <a:xfrm>
            <a:off x="737394" y="4247307"/>
            <a:ext cx="9217024" cy="4320480"/>
          </a:xfrm>
          <a:prstGeom prst="rect">
            <a:avLst/>
          </a:prstGeom>
          <a:noFill/>
          <a:ln>
            <a:noFill/>
          </a:ln>
          <a:effectLst>
            <a:outerShdw dist="101600" dir="2700000" algn="tl" rotWithShape="0">
              <a:prstClr val="black"/>
            </a:outerShdw>
          </a:effectLst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4600"/>
              </a:lnSpc>
            </a:pPr>
            <a:r>
              <a:rPr lang="en-US" altLang="ja-JP" sz="17200" b="1" dirty="0">
                <a:ln w="1016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ush Script MT" panose="03060802040406070304" pitchFamily="66" charset="0"/>
              </a:rPr>
              <a:t>Merry</a:t>
            </a:r>
          </a:p>
          <a:p>
            <a:pPr algn="ctr">
              <a:lnSpc>
                <a:spcPts val="14600"/>
              </a:lnSpc>
            </a:pPr>
            <a:r>
              <a:rPr lang="en-US" altLang="ja-JP" sz="17200" b="1" dirty="0">
                <a:ln w="1016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ush Script MT" panose="03060802040406070304" pitchFamily="66" charset="0"/>
              </a:rPr>
              <a:t>Christmas</a:t>
            </a:r>
            <a:endParaRPr kumimoji="1" lang="ja-JP" altLang="en-US" sz="17200" b="1" dirty="0">
              <a:ln w="10160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86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Arial</vt:lpstr>
      <vt:lpstr>Brush Script MT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yoshioka</dc:creator>
  <cp:lastModifiedBy>User</cp:lastModifiedBy>
  <cp:revision>5</cp:revision>
  <dcterms:created xsi:type="dcterms:W3CDTF">2019-02-06T01:58:55Z</dcterms:created>
  <dcterms:modified xsi:type="dcterms:W3CDTF">2019-02-27T06:30:03Z</dcterms:modified>
</cp:coreProperties>
</file>