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9" d="100"/>
          <a:sy n="39" d="100"/>
        </p:scale>
        <p:origin x="1632" y="60"/>
      </p:cViewPr>
      <p:guideLst>
        <p:guide orient="horz" pos="476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1"/>
            <a:ext cx="10693924" cy="15121783"/>
          </a:xfrm>
          <a:prstGeom prst="rect">
            <a:avLst/>
          </a:prstGeom>
        </p:spPr>
      </p:pic>
      <p:pic>
        <p:nvPicPr>
          <p:cNvPr id="7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12" y="1491704"/>
            <a:ext cx="2312888" cy="1285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62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64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10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2"/>
          <p:cNvSpPr txBox="1"/>
          <p:nvPr/>
        </p:nvSpPr>
        <p:spPr>
          <a:xfrm>
            <a:off x="5368663" y="13593100"/>
            <a:ext cx="4680000" cy="72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20xx.12.1</a:t>
            </a:r>
            <a:r>
              <a:rPr kumimoji="1" lang="ja-JP" altLang="en-US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～</a:t>
            </a:r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12.24</a:t>
            </a:r>
            <a:endParaRPr kumimoji="1" lang="ja-JP" altLang="en-US" sz="4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4" name="テキスト ボックス 1"/>
          <p:cNvSpPr txBox="1"/>
          <p:nvPr/>
        </p:nvSpPr>
        <p:spPr>
          <a:xfrm rot="5400000">
            <a:off x="-5266610" y="6732510"/>
            <a:ext cx="14040000" cy="216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1" lang="en-US" altLang="ja-JP" sz="13500" b="0" i="0" u="none" strike="noStrike" kern="1200" baseline="0" dirty="0">
                <a:solidFill>
                  <a:srgbClr val="FFFF99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Kartika bold" panose="02020803030404060203" pitchFamily="18" charset="0"/>
              </a:rPr>
              <a:t>CHRISTMAS SALE</a:t>
            </a:r>
            <a:endParaRPr kumimoji="1" lang="ja-JP" altLang="en-US" sz="13500" dirty="0">
              <a:solidFill>
                <a:srgbClr val="FFFF99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Kartika bold" panose="020208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790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HGP創英角ﾎﾟｯﾌﾟ体</vt:lpstr>
      <vt:lpstr>Arial</vt:lpstr>
      <vt:lpstr>Kartika bold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2019-02-06T02:30:43Z</dcterms:created>
  <dcterms:modified xsi:type="dcterms:W3CDTF">2019-02-27T06:30:27Z</dcterms:modified>
</cp:coreProperties>
</file>