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941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882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823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764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705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9646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9587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9528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13608">
          <p15:clr>
            <a:srgbClr val="A4A3A4"/>
          </p15:clr>
        </p15:guide>
        <p15:guide id="3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1A00"/>
    <a:srgbClr val="660033"/>
    <a:srgbClr val="0402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30" d="100"/>
          <a:sy n="30" d="100"/>
        </p:scale>
        <p:origin x="120" y="1314"/>
      </p:cViewPr>
      <p:guideLst>
        <p:guide orient="horz" pos="3368"/>
        <p:guide pos="1360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9" r="6688"/>
          <a:stretch/>
        </p:blipFill>
        <p:spPr>
          <a:xfrm>
            <a:off x="225" y="2409"/>
            <a:ext cx="32403599" cy="10690991"/>
          </a:xfrm>
          <a:prstGeom prst="rect">
            <a:avLst/>
          </a:prstGeom>
        </p:spPr>
      </p:pic>
      <p:pic>
        <p:nvPicPr>
          <p:cNvPr id="10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6721" y="2694985"/>
            <a:ext cx="9720000" cy="7452811"/>
          </a:xfrm>
          <a:prstGeom prst="rect">
            <a:avLst/>
          </a:prstGeom>
        </p:spPr>
      </p:pic>
      <p:pic>
        <p:nvPicPr>
          <p:cNvPr id="11" name="図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5035" y="-75600"/>
            <a:ext cx="10034614" cy="366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4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7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3079882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956" indent="-1154956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404" indent="-962463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853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794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735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9676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9617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9558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9499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941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882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823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764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705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9646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9587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9528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"/>
          <p:cNvSpPr txBox="1"/>
          <p:nvPr/>
        </p:nvSpPr>
        <p:spPr>
          <a:xfrm>
            <a:off x="0" y="1030412"/>
            <a:ext cx="17855828" cy="828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r>
              <a:rPr lang="en-US" altLang="ja-JP" sz="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Valentine's</a:t>
            </a:r>
          </a:p>
          <a:p>
            <a:r>
              <a:rPr lang="en-US" altLang="ja-JP" sz="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Fair 20XX</a:t>
            </a:r>
          </a:p>
        </p:txBody>
      </p:sp>
      <p:sp>
        <p:nvSpPr>
          <p:cNvPr id="16" name="テキスト ボックス 4"/>
          <p:cNvSpPr txBox="1"/>
          <p:nvPr/>
        </p:nvSpPr>
        <p:spPr>
          <a:xfrm>
            <a:off x="18503900" y="9091116"/>
            <a:ext cx="5907195" cy="116955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en-US" altLang="ja-JP" sz="6900" dirty="0">
                <a:solidFill>
                  <a:srgbClr val="6A1A00"/>
                </a:solidFill>
                <a:latin typeface="Arial Black" panose="020B0A04020102020204" pitchFamily="34" charset="0"/>
              </a:rPr>
              <a:t>FUJIZACCA</a:t>
            </a:r>
            <a:endParaRPr lang="ja-JP" altLang="en-US" sz="6900" dirty="0">
              <a:solidFill>
                <a:srgbClr val="6A1A0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テキスト ボックス 3"/>
          <p:cNvSpPr txBox="1"/>
          <p:nvPr/>
        </p:nvSpPr>
        <p:spPr>
          <a:xfrm rot="-1140000">
            <a:off x="22280166" y="6703795"/>
            <a:ext cx="5907195" cy="116955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en-US" altLang="ja-JP" sz="8000" dirty="0">
                <a:solidFill>
                  <a:schemeClr val="bg1"/>
                </a:solidFill>
                <a:latin typeface="Arial Black" panose="020B0A04020102020204" pitchFamily="34" charset="0"/>
                <a:cs typeface="Gisha" panose="020B0502040204020203" pitchFamily="34" charset="-79"/>
              </a:rPr>
              <a:t>for you!</a:t>
            </a:r>
            <a:endParaRPr lang="ja-JP" altLang="en-US" sz="8800" dirty="0">
              <a:solidFill>
                <a:schemeClr val="bg1"/>
              </a:solidFill>
              <a:latin typeface="Arial Black" panose="020B0A04020102020204" pitchFamily="34" charset="0"/>
              <a:cs typeface="Gisha" panose="020B0502040204020203" pitchFamily="34" charset="-79"/>
            </a:endParaRPr>
          </a:p>
        </p:txBody>
      </p:sp>
      <p:sp>
        <p:nvSpPr>
          <p:cNvPr id="18" name="テキスト ボックス 2"/>
          <p:cNvSpPr txBox="1"/>
          <p:nvPr/>
        </p:nvSpPr>
        <p:spPr>
          <a:xfrm>
            <a:off x="20880164" y="306140"/>
            <a:ext cx="9720000" cy="216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lang="en-US" altLang="ja-JP" sz="1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20XX.2.1-2.14</a:t>
            </a:r>
          </a:p>
        </p:txBody>
      </p:sp>
    </p:spTree>
    <p:extLst>
      <p:ext uri="{BB962C8B-B14F-4D97-AF65-F5344CB8AC3E}">
        <p14:creationId xmlns:p14="http://schemas.microsoft.com/office/powerpoint/2010/main" val="1483542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Arial</vt:lpstr>
      <vt:lpstr>Arial Black</vt:lpstr>
      <vt:lpstr>Gisha</vt:lpstr>
      <vt:lpstr>Times New Roman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2019-02-07T01:41:18Z</dcterms:created>
  <dcterms:modified xsi:type="dcterms:W3CDTF">2019-03-06T00:38:18Z</dcterms:modified>
</cp:coreProperties>
</file>