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1pPr>
    <a:lvl2pPr marL="1231331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2pPr>
    <a:lvl3pPr marL="2462662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3pPr>
    <a:lvl4pPr marL="3693993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4pPr>
    <a:lvl5pPr marL="4925324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5pPr>
    <a:lvl6pPr marL="6156655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6pPr>
    <a:lvl7pPr marL="7387986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7pPr>
    <a:lvl8pPr marL="8619317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8pPr>
    <a:lvl9pPr marL="9850648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368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68" y="-1146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" y="0"/>
            <a:ext cx="32400231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79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2849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462662" rtl="0" eaLnBrk="1" latinLnBrk="0" hangingPunct="1">
        <a:spcBef>
          <a:spcPct val="0"/>
        </a:spcBef>
        <a:buNone/>
        <a:defRPr kumimoji="1" sz="11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3498" indent="-923498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0913" indent="-769582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78328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4309659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0990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72321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03652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34983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66314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31331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62662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93993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25324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156655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87986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619317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850648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1"/>
          <p:cNvSpPr txBox="1"/>
          <p:nvPr/>
        </p:nvSpPr>
        <p:spPr>
          <a:xfrm>
            <a:off x="3545633" y="2110240"/>
            <a:ext cx="23906656" cy="58097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>
            <a:defPPr>
              <a:defRPr lang="ja-JP"/>
            </a:defPPr>
            <a:lvl1pPr>
              <a:defRPr sz="7200">
                <a:latin typeface="Vijaya" panose="020B0604020202020204" pitchFamily="34" charset="0"/>
                <a:cs typeface="Vijaya" panose="020B0604020202020204" pitchFamily="34" charset="0"/>
              </a:defRPr>
            </a:lvl1pPr>
          </a:lstStyle>
          <a:p>
            <a:pPr lvl="0" algn="ctr"/>
            <a:r>
              <a:rPr lang="en-US" altLang="ja-JP" sz="43000" i="1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Winter Fair</a:t>
            </a:r>
            <a:endParaRPr lang="ja-JP" altLang="en-US" sz="43000" i="1" dirty="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3663417" y="6892900"/>
            <a:ext cx="11953328" cy="2054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>
            <a:defPPr>
              <a:defRPr lang="ja-JP"/>
            </a:defPPr>
            <a:lvl1pPr>
              <a:defRPr sz="7200">
                <a:latin typeface="Vijaya" panose="020B0604020202020204" pitchFamily="34" charset="0"/>
                <a:cs typeface="Vijaya" panose="020B0604020202020204" pitchFamily="34" charset="0"/>
              </a:defRPr>
            </a:lvl1pPr>
          </a:lstStyle>
          <a:p>
            <a:pPr lvl="0" algn="r"/>
            <a:r>
              <a:rPr lang="en-US" altLang="ja-JP" sz="12400" i="1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20xx.01.15-01.31</a:t>
            </a:r>
          </a:p>
        </p:txBody>
      </p:sp>
      <p:sp>
        <p:nvSpPr>
          <p:cNvPr id="10" name="テキスト ボックス 2"/>
          <p:cNvSpPr txBox="1"/>
          <p:nvPr/>
        </p:nvSpPr>
        <p:spPr>
          <a:xfrm>
            <a:off x="11664881" y="2707964"/>
            <a:ext cx="8280000" cy="142298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kumimoji="1" lang="en-US" altLang="ja-JP" sz="8400" i="1" dirty="0" err="1">
                <a:solidFill>
                  <a:schemeClr val="bg1"/>
                </a:solidFill>
                <a:latin typeface="French Script MT" panose="03020402040607040605" pitchFamily="66" charset="0"/>
                <a:cs typeface="Vijaya" panose="020B0604020202020204" pitchFamily="34" charset="0"/>
              </a:rPr>
              <a:t>FashionTown</a:t>
            </a:r>
            <a:r>
              <a:rPr kumimoji="1" lang="en-US" altLang="ja-JP" sz="8400" i="1" dirty="0">
                <a:solidFill>
                  <a:schemeClr val="bg1"/>
                </a:solidFill>
                <a:latin typeface="French Script MT" panose="03020402040607040605" pitchFamily="66" charset="0"/>
                <a:cs typeface="Vijaya" panose="020B0604020202020204" pitchFamily="34" charset="0"/>
              </a:rPr>
              <a:t> XX</a:t>
            </a:r>
            <a:endParaRPr kumimoji="1" lang="ja-JP" altLang="en-US" sz="8400" i="1" dirty="0">
              <a:solidFill>
                <a:schemeClr val="bg1"/>
              </a:solidFill>
              <a:latin typeface="French Script MT" panose="03020402040607040605" pitchFamily="66" charset="0"/>
              <a:cs typeface="Vijay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698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2019-02-07T06:55:07Z</dcterms:created>
  <dcterms:modified xsi:type="dcterms:W3CDTF">2019-02-25T06:31:15Z</dcterms:modified>
</cp:coreProperties>
</file>