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</p:sldIdLst>
  <p:sldSz cx="32404050" cy="10693400"/>
  <p:notesSz cx="6858000" cy="9144000"/>
  <p:defaultTextStyle>
    <a:defPPr>
      <a:defRPr lang="ja-JP"/>
    </a:defPPr>
    <a:lvl1pPr marL="0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1pPr>
    <a:lvl2pPr marL="1539941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2pPr>
    <a:lvl3pPr marL="3079882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3pPr>
    <a:lvl4pPr marL="4619823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4pPr>
    <a:lvl5pPr marL="6159764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5pPr>
    <a:lvl6pPr marL="7699705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6pPr>
    <a:lvl7pPr marL="9239646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7pPr>
    <a:lvl8pPr marL="10779587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8pPr>
    <a:lvl9pPr marL="12319528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>
          <p15:clr>
            <a:srgbClr val="A4A3A4"/>
          </p15:clr>
        </p15:guide>
        <p15:guide id="2" pos="13608">
          <p15:clr>
            <a:srgbClr val="A4A3A4"/>
          </p15:clr>
        </p15:guide>
        <p15:guide id="3" pos="1020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2D0D"/>
    <a:srgbClr val="A30000"/>
    <a:srgbClr val="660033"/>
    <a:srgbClr val="722100"/>
    <a:srgbClr val="A50000"/>
    <a:srgbClr val="663300"/>
    <a:srgbClr val="990033"/>
    <a:srgbClr val="800000"/>
    <a:srgbClr val="A50021"/>
    <a:srgbClr val="0402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725" autoAdjust="0"/>
    <p:restoredTop sz="94660"/>
  </p:normalViewPr>
  <p:slideViewPr>
    <p:cSldViewPr showGuides="1">
      <p:cViewPr varScale="1">
        <p:scale>
          <a:sx n="49" d="100"/>
          <a:sy n="49" d="100"/>
        </p:scale>
        <p:origin x="126" y="582"/>
      </p:cViewPr>
      <p:guideLst>
        <p:guide orient="horz" pos="3368"/>
        <p:guide pos="13608"/>
        <p:guide pos="1020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図 1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3"/>
          <a:stretch/>
        </p:blipFill>
        <p:spPr>
          <a:xfrm>
            <a:off x="-287807" y="2409"/>
            <a:ext cx="32686192" cy="10690991"/>
          </a:xfrm>
          <a:prstGeom prst="rect">
            <a:avLst/>
          </a:prstGeom>
        </p:spPr>
      </p:pic>
      <p:pic>
        <p:nvPicPr>
          <p:cNvPr id="28" name="図 2">
            <a:extLst>
              <a:ext uri="{FF2B5EF4-FFF2-40B4-BE49-F238E27FC236}">
                <a16:creationId xmlns:a16="http://schemas.microsoft.com/office/drawing/2014/main" id="{9206A21B-BF0A-448A-94A2-B18C1E6534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27"/>
          <a:stretch/>
        </p:blipFill>
        <p:spPr>
          <a:xfrm>
            <a:off x="0" y="-2659"/>
            <a:ext cx="8326244" cy="10731586"/>
          </a:xfrm>
          <a:prstGeom prst="rect">
            <a:avLst/>
          </a:prstGeom>
        </p:spPr>
      </p:pic>
      <p:pic>
        <p:nvPicPr>
          <p:cNvPr id="29" name="図 3">
            <a:extLst>
              <a:ext uri="{FF2B5EF4-FFF2-40B4-BE49-F238E27FC236}">
                <a16:creationId xmlns:a16="http://schemas.microsoft.com/office/drawing/2014/main" id="{F1CB3F27-E84A-41EB-B724-2950E18F4C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3506" y="-557956"/>
            <a:ext cx="9236410" cy="11288055"/>
          </a:xfrm>
          <a:prstGeom prst="rect">
            <a:avLst/>
          </a:prstGeom>
        </p:spPr>
      </p:pic>
      <p:pic>
        <p:nvPicPr>
          <p:cNvPr id="21" name="図 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160" y="4046566"/>
            <a:ext cx="5868000" cy="6052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377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5615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3079882" rtl="0" eaLnBrk="1" latinLnBrk="0" hangingPunct="1">
        <a:spcBef>
          <a:spcPct val="0"/>
        </a:spcBef>
        <a:buNone/>
        <a:defRPr kumimoji="1" sz="1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54956" indent="-1154956" algn="l" defTabSz="307988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10800" kern="1200">
          <a:solidFill>
            <a:schemeClr val="tx1"/>
          </a:solidFill>
          <a:latin typeface="+mn-lt"/>
          <a:ea typeface="+mn-ea"/>
          <a:cs typeface="+mn-cs"/>
        </a:defRPr>
      </a:lvl1pPr>
      <a:lvl2pPr marL="2502404" indent="-962463" algn="l" defTabSz="3079882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9400" kern="1200">
          <a:solidFill>
            <a:schemeClr val="tx1"/>
          </a:solidFill>
          <a:latin typeface="+mn-lt"/>
          <a:ea typeface="+mn-ea"/>
          <a:cs typeface="+mn-cs"/>
        </a:defRPr>
      </a:lvl2pPr>
      <a:lvl3pPr marL="3849853" indent="-769971" algn="l" defTabSz="307988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8100" kern="1200">
          <a:solidFill>
            <a:schemeClr val="tx1"/>
          </a:solidFill>
          <a:latin typeface="+mn-lt"/>
          <a:ea typeface="+mn-ea"/>
          <a:cs typeface="+mn-cs"/>
        </a:defRPr>
      </a:lvl3pPr>
      <a:lvl4pPr marL="5389794" indent="-769971" algn="l" defTabSz="3079882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4pPr>
      <a:lvl5pPr marL="6929735" indent="-769971" algn="l" defTabSz="3079882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5pPr>
      <a:lvl6pPr marL="8469676" indent="-769971" algn="l" defTabSz="307988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6pPr>
      <a:lvl7pPr marL="10009617" indent="-769971" algn="l" defTabSz="307988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7pPr>
      <a:lvl8pPr marL="11549558" indent="-769971" algn="l" defTabSz="307988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8pPr>
      <a:lvl9pPr marL="13089499" indent="-769971" algn="l" defTabSz="307988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1pPr>
      <a:lvl2pPr marL="1539941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2pPr>
      <a:lvl3pPr marL="3079882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3pPr>
      <a:lvl4pPr marL="4619823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4pPr>
      <a:lvl5pPr marL="6159764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5pPr>
      <a:lvl6pPr marL="7699705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6pPr>
      <a:lvl7pPr marL="9239646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7pPr>
      <a:lvl8pPr marL="10779587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8pPr>
      <a:lvl9pPr marL="12319528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テキスト ボックス 4"/>
          <p:cNvSpPr txBox="1"/>
          <p:nvPr/>
        </p:nvSpPr>
        <p:spPr>
          <a:xfrm rot="-540000">
            <a:off x="23242972" y="2986969"/>
            <a:ext cx="5878532" cy="156966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ja-JP"/>
            </a:defPPr>
            <a:lvl1pPr>
              <a:defRPr sz="9600" b="0" i="0" u="none" strike="noStrike" baseline="0">
                <a:solidFill>
                  <a:srgbClr val="04029E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defRPr>
            </a:lvl1pPr>
          </a:lstStyle>
          <a:p>
            <a:pPr lvl="0" algn="ctr"/>
            <a:r>
              <a:rPr kumimoji="1" lang="ja-JP" altLang="en-US" sz="8000" b="0" i="0" u="none" strike="noStrike" kern="1200" baseline="0" dirty="0">
                <a:solidFill>
                  <a:schemeClr val="bg1"/>
                </a:solidFill>
              </a:rPr>
              <a:t>楽しもう！</a:t>
            </a:r>
            <a:endParaRPr lang="ja-JP" altLang="en-US" sz="8000" dirty="0">
              <a:solidFill>
                <a:schemeClr val="bg1"/>
              </a:solidFill>
            </a:endParaRPr>
          </a:p>
        </p:txBody>
      </p:sp>
      <p:sp>
        <p:nvSpPr>
          <p:cNvPr id="13" name="テキスト ボックス 3"/>
          <p:cNvSpPr txBox="1"/>
          <p:nvPr/>
        </p:nvSpPr>
        <p:spPr>
          <a:xfrm rot="480000">
            <a:off x="23548617" y="1010353"/>
            <a:ext cx="8164415" cy="163121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kumimoji="1" lang="ja-JP" altLang="en-US" sz="8000" b="0" i="0" u="none" strike="noStrike" kern="1200" baseline="0" dirty="0">
                <a:solidFill>
                  <a:schemeClr val="bg1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バレンタインを</a:t>
            </a:r>
            <a:endParaRPr kumimoji="1" lang="ja-JP" altLang="en-US" sz="8000" dirty="0">
              <a:solidFill>
                <a:schemeClr val="bg1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sp>
        <p:nvSpPr>
          <p:cNvPr id="16" name="テキスト ボックス 2"/>
          <p:cNvSpPr txBox="1"/>
          <p:nvPr/>
        </p:nvSpPr>
        <p:spPr>
          <a:xfrm>
            <a:off x="25635073" y="5387345"/>
            <a:ext cx="5625422" cy="3631763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r>
              <a:rPr lang="en-US" altLang="ja-JP" sz="8000" b="1" i="1" dirty="0">
                <a:solidFill>
                  <a:srgbClr val="772D0D"/>
                </a:solidFill>
                <a:latin typeface="Garamond" panose="02020404030301010803" pitchFamily="18" charset="0"/>
              </a:rPr>
              <a:t>20XX.2.1</a:t>
            </a:r>
          </a:p>
          <a:p>
            <a:pPr algn="ctr"/>
            <a:r>
              <a:rPr lang="en-US" altLang="ja-JP" sz="8000" b="1" i="1" dirty="0">
                <a:solidFill>
                  <a:srgbClr val="772D0D"/>
                </a:solidFill>
                <a:latin typeface="Garamond" panose="02020404030301010803" pitchFamily="18" charset="0"/>
              </a:rPr>
              <a:t>~2.14</a:t>
            </a:r>
          </a:p>
        </p:txBody>
      </p:sp>
      <p:sp>
        <p:nvSpPr>
          <p:cNvPr id="20" name="テキスト ボックス 1"/>
          <p:cNvSpPr txBox="1"/>
          <p:nvPr/>
        </p:nvSpPr>
        <p:spPr>
          <a:xfrm>
            <a:off x="0" y="0"/>
            <a:ext cx="24554728" cy="988320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>
            <a:defPPr>
              <a:defRPr lang="ja-JP"/>
            </a:defPPr>
            <a:lvl1pPr algn="ctr">
              <a:defRPr sz="29000" b="1" i="0" u="none" strike="noStrike" baseline="0">
                <a:solidFill>
                  <a:srgbClr val="0D7BF5"/>
                </a:solidFill>
                <a:latin typeface="Monotype Corsiva" panose="03010101010201010101" pitchFamily="66" charset="0"/>
              </a:defRPr>
            </a:lvl1pPr>
          </a:lstStyle>
          <a:p>
            <a:pPr lvl="0"/>
            <a:r>
              <a:rPr lang="en-US" altLang="ja-JP" sz="21000" dirty="0">
                <a:solidFill>
                  <a:srgbClr val="A30000"/>
                </a:solidFill>
              </a:rPr>
              <a:t>Happy</a:t>
            </a:r>
          </a:p>
          <a:p>
            <a:pPr lvl="0"/>
            <a:r>
              <a:rPr lang="en-US" altLang="ja-JP" sz="21000" dirty="0">
                <a:solidFill>
                  <a:srgbClr val="A30000"/>
                </a:solidFill>
              </a:rPr>
              <a:t>Valentine's Fair</a:t>
            </a:r>
            <a:endParaRPr lang="ja-JP" altLang="en-US" sz="21000" dirty="0">
              <a:solidFill>
                <a:srgbClr val="A30000"/>
              </a:solidFill>
            </a:endParaRPr>
          </a:p>
        </p:txBody>
      </p:sp>
      <p:sp>
        <p:nvSpPr>
          <p:cNvPr id="21" name="テキスト ボックス 6"/>
          <p:cNvSpPr txBox="1"/>
          <p:nvPr/>
        </p:nvSpPr>
        <p:spPr>
          <a:xfrm>
            <a:off x="9402013" y="9083256"/>
            <a:ext cx="5170326" cy="1031051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Autofit/>
          </a:bodyPr>
          <a:lstStyle>
            <a:defPPr>
              <a:defRPr lang="ja-JP"/>
            </a:defPPr>
            <a:lvl1pPr algn="ctr">
              <a:defRPr b="0" i="0" u="none" strike="noStrike" baseline="0">
                <a:solidFill>
                  <a:srgbClr val="04029E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 altLang="ja-JP" dirty="0">
                <a:solidFill>
                  <a:srgbClr val="772D0D"/>
                </a:solidFill>
              </a:rPr>
              <a:t>FUJIZACCA</a:t>
            </a:r>
            <a:endParaRPr lang="ja-JP" altLang="en-US" dirty="0">
              <a:solidFill>
                <a:srgbClr val="772D0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8097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</Words>
  <Application>Microsoft Office PowerPoint</Application>
  <PresentationFormat>ユーザー設定</PresentationFormat>
  <Paragraphs>7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HGP創英角ﾎﾟｯﾌﾟ体</vt:lpstr>
      <vt:lpstr>Arial</vt:lpstr>
      <vt:lpstr>Arial Black</vt:lpstr>
      <vt:lpstr>Garamond</vt:lpstr>
      <vt:lpstr>Monotype Corsiva</vt:lpstr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2019-02-07T01:25:55Z</dcterms:created>
  <dcterms:modified xsi:type="dcterms:W3CDTF">2019-03-05T10:19:43Z</dcterms:modified>
</cp:coreProperties>
</file>