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399288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89A"/>
    <a:srgbClr val="172065"/>
    <a:srgbClr val="000080"/>
    <a:srgbClr val="111A7F"/>
    <a:srgbClr val="004E9F"/>
    <a:srgbClr val="162065"/>
    <a:srgbClr val="0000FE"/>
    <a:srgbClr val="110C68"/>
    <a:srgbClr val="F8E48A"/>
    <a:srgbClr val="F5C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5" d="100"/>
          <a:sy n="25" d="100"/>
        </p:scale>
        <p:origin x="1446" y="1392"/>
      </p:cViewPr>
      <p:guideLst>
        <p:guide orient="horz" pos="3368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469FA-7F06-4DD4-A435-7055D59DC7D5}" type="datetimeFigureOut">
              <a:rPr kumimoji="1" lang="ja-JP" altLang="en-US" smtClean="0"/>
              <a:t>2019/3/5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1246188" y="1143000"/>
            <a:ext cx="93503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B347C-B642-465D-A0AE-88ECEE399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497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FB347C-B642-465D-A0AE-88ECEE39989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581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D6732E4-5371-418E-8B77-AE98FAA7F40B}"/>
              </a:ext>
            </a:extLst>
          </p:cNvPr>
          <p:cNvSpPr/>
          <p:nvPr userDrawn="1"/>
        </p:nvSpPr>
        <p:spPr>
          <a:xfrm>
            <a:off x="0" y="-18108"/>
            <a:ext cx="32399288" cy="10693400"/>
          </a:xfrm>
          <a:prstGeom prst="rect">
            <a:avLst/>
          </a:prstGeom>
          <a:gradFill>
            <a:gsLst>
              <a:gs pos="0">
                <a:srgbClr val="0C089A"/>
              </a:gs>
              <a:gs pos="50000">
                <a:srgbClr val="0000FE"/>
              </a:gs>
              <a:gs pos="100000">
                <a:srgbClr val="0C089A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79DA7E-0525-4193-B6C7-A74157C0EB2C}"/>
              </a:ext>
            </a:extLst>
          </p:cNvPr>
          <p:cNvGrpSpPr/>
          <p:nvPr userDrawn="1"/>
        </p:nvGrpSpPr>
        <p:grpSpPr>
          <a:xfrm>
            <a:off x="0" y="0"/>
            <a:ext cx="32399288" cy="10693400"/>
            <a:chOff x="0" y="180232"/>
            <a:chExt cx="32399288" cy="9898856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CB40CE44-6B8E-4AE7-99C2-B884EFE7F552}"/>
                </a:ext>
              </a:extLst>
            </p:cNvPr>
            <p:cNvSpPr/>
            <p:nvPr userDrawn="1"/>
          </p:nvSpPr>
          <p:spPr>
            <a:xfrm>
              <a:off x="0" y="1802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C5EFFD10-02D3-468C-B5F3-98595D7E995A}"/>
                </a:ext>
              </a:extLst>
            </p:cNvPr>
            <p:cNvSpPr/>
            <p:nvPr userDrawn="1"/>
          </p:nvSpPr>
          <p:spPr>
            <a:xfrm>
              <a:off x="0" y="5402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E9E5B592-4D17-4EA3-9AC4-D3E890721B0C}"/>
                </a:ext>
              </a:extLst>
            </p:cNvPr>
            <p:cNvSpPr/>
            <p:nvPr userDrawn="1"/>
          </p:nvSpPr>
          <p:spPr>
            <a:xfrm>
              <a:off x="0" y="9003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8A6CE67D-D8F5-41B5-BEFF-C9B0E62458CD}"/>
                </a:ext>
              </a:extLst>
            </p:cNvPr>
            <p:cNvSpPr/>
            <p:nvPr userDrawn="1"/>
          </p:nvSpPr>
          <p:spPr>
            <a:xfrm>
              <a:off x="0" y="126035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81302CC9-95C0-485F-B4A7-F69EE5851FF1}"/>
                </a:ext>
              </a:extLst>
            </p:cNvPr>
            <p:cNvSpPr/>
            <p:nvPr userDrawn="1"/>
          </p:nvSpPr>
          <p:spPr>
            <a:xfrm>
              <a:off x="0" y="162039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E9C91F84-3045-4234-BC66-696F97BB8158}"/>
                </a:ext>
              </a:extLst>
            </p:cNvPr>
            <p:cNvSpPr/>
            <p:nvPr userDrawn="1"/>
          </p:nvSpPr>
          <p:spPr>
            <a:xfrm>
              <a:off x="0" y="19804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351F5691-92F7-4FD1-8306-EA16BBF927CE}"/>
                </a:ext>
              </a:extLst>
            </p:cNvPr>
            <p:cNvSpPr/>
            <p:nvPr userDrawn="1"/>
          </p:nvSpPr>
          <p:spPr>
            <a:xfrm>
              <a:off x="0" y="23404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500C5CA5-A2E5-4115-9410-91C8D69B742F}"/>
                </a:ext>
              </a:extLst>
            </p:cNvPr>
            <p:cNvSpPr/>
            <p:nvPr userDrawn="1"/>
          </p:nvSpPr>
          <p:spPr>
            <a:xfrm>
              <a:off x="0" y="27005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967B3288-EC15-46AA-8934-9F493CF9E81B}"/>
                </a:ext>
              </a:extLst>
            </p:cNvPr>
            <p:cNvSpPr/>
            <p:nvPr userDrawn="1"/>
          </p:nvSpPr>
          <p:spPr>
            <a:xfrm>
              <a:off x="0" y="306055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0E344F68-6692-4C38-B120-8FF62418EDD6}"/>
                </a:ext>
              </a:extLst>
            </p:cNvPr>
            <p:cNvSpPr/>
            <p:nvPr userDrawn="1"/>
          </p:nvSpPr>
          <p:spPr>
            <a:xfrm>
              <a:off x="0" y="342059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3465ACF-9C39-42DC-8812-39469C330D3B}"/>
                </a:ext>
              </a:extLst>
            </p:cNvPr>
            <p:cNvSpPr/>
            <p:nvPr userDrawn="1"/>
          </p:nvSpPr>
          <p:spPr>
            <a:xfrm>
              <a:off x="0" y="37806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A67C7D8-78ED-4B36-B968-42178578C851}"/>
                </a:ext>
              </a:extLst>
            </p:cNvPr>
            <p:cNvSpPr/>
            <p:nvPr userDrawn="1"/>
          </p:nvSpPr>
          <p:spPr>
            <a:xfrm>
              <a:off x="0" y="41406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74FC9F92-1F8B-4F64-8535-BECAB44B5E39}"/>
                </a:ext>
              </a:extLst>
            </p:cNvPr>
            <p:cNvSpPr/>
            <p:nvPr userDrawn="1"/>
          </p:nvSpPr>
          <p:spPr>
            <a:xfrm>
              <a:off x="0" y="45007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1AB44E0C-F99F-4592-BAEB-AE58701DA873}"/>
                </a:ext>
              </a:extLst>
            </p:cNvPr>
            <p:cNvSpPr/>
            <p:nvPr userDrawn="1"/>
          </p:nvSpPr>
          <p:spPr>
            <a:xfrm>
              <a:off x="0" y="486075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A2DEE5FA-4277-411D-B9FA-D32A0F7A7D5C}"/>
                </a:ext>
              </a:extLst>
            </p:cNvPr>
            <p:cNvSpPr/>
            <p:nvPr userDrawn="1"/>
          </p:nvSpPr>
          <p:spPr>
            <a:xfrm>
              <a:off x="0" y="522079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A86CD427-F1C2-4E65-8DE8-7DD5F17B05F2}"/>
                </a:ext>
              </a:extLst>
            </p:cNvPr>
            <p:cNvSpPr/>
            <p:nvPr userDrawn="1"/>
          </p:nvSpPr>
          <p:spPr>
            <a:xfrm>
              <a:off x="0" y="55808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8CF5805-9A6E-4927-BC2F-EE8D41EAD23F}"/>
                </a:ext>
              </a:extLst>
            </p:cNvPr>
            <p:cNvSpPr/>
            <p:nvPr userDrawn="1"/>
          </p:nvSpPr>
          <p:spPr>
            <a:xfrm>
              <a:off x="0" y="59408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03BE1C1-A060-428D-AA75-C25F7B1D8236}"/>
                </a:ext>
              </a:extLst>
            </p:cNvPr>
            <p:cNvSpPr/>
            <p:nvPr userDrawn="1"/>
          </p:nvSpPr>
          <p:spPr>
            <a:xfrm>
              <a:off x="0" y="63009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6A6C98B9-F5F4-404D-8DD6-C6176297F52F}"/>
                </a:ext>
              </a:extLst>
            </p:cNvPr>
            <p:cNvSpPr/>
            <p:nvPr userDrawn="1"/>
          </p:nvSpPr>
          <p:spPr>
            <a:xfrm>
              <a:off x="0" y="666095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05E2CCBD-7122-4227-8D4A-34D64584F21E}"/>
                </a:ext>
              </a:extLst>
            </p:cNvPr>
            <p:cNvSpPr/>
            <p:nvPr userDrawn="1"/>
          </p:nvSpPr>
          <p:spPr>
            <a:xfrm>
              <a:off x="0" y="702099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35A9651-FB59-4753-904A-85CE24576A58}"/>
                </a:ext>
              </a:extLst>
            </p:cNvPr>
            <p:cNvSpPr/>
            <p:nvPr userDrawn="1"/>
          </p:nvSpPr>
          <p:spPr>
            <a:xfrm>
              <a:off x="0" y="73810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F068CE44-D92B-41A1-BFA5-8BA4A9758897}"/>
                </a:ext>
              </a:extLst>
            </p:cNvPr>
            <p:cNvSpPr/>
            <p:nvPr userDrawn="1"/>
          </p:nvSpPr>
          <p:spPr>
            <a:xfrm>
              <a:off x="0" y="77410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1CD4FEEF-720E-45AB-9DB0-1588F5C82698}"/>
                </a:ext>
              </a:extLst>
            </p:cNvPr>
            <p:cNvSpPr/>
            <p:nvPr userDrawn="1"/>
          </p:nvSpPr>
          <p:spPr>
            <a:xfrm>
              <a:off x="0" y="81011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9D085FDF-DCEF-44A2-8743-3BF8FB5CAD77}"/>
                </a:ext>
              </a:extLst>
            </p:cNvPr>
            <p:cNvSpPr/>
            <p:nvPr userDrawn="1"/>
          </p:nvSpPr>
          <p:spPr>
            <a:xfrm>
              <a:off x="0" y="846115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D7CF790F-6012-4F39-8250-F4B5E0A4532E}"/>
                </a:ext>
              </a:extLst>
            </p:cNvPr>
            <p:cNvSpPr/>
            <p:nvPr userDrawn="1"/>
          </p:nvSpPr>
          <p:spPr>
            <a:xfrm>
              <a:off x="0" y="882119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00AFC792-E762-42B0-A604-0089BECA2D96}"/>
                </a:ext>
              </a:extLst>
            </p:cNvPr>
            <p:cNvSpPr/>
            <p:nvPr userDrawn="1"/>
          </p:nvSpPr>
          <p:spPr>
            <a:xfrm>
              <a:off x="0" y="918123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8028F10E-2CB2-4D21-8DD0-1524D93D74C1}"/>
                </a:ext>
              </a:extLst>
            </p:cNvPr>
            <p:cNvSpPr/>
            <p:nvPr userDrawn="1"/>
          </p:nvSpPr>
          <p:spPr>
            <a:xfrm>
              <a:off x="0" y="954127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FADE0824-A422-465F-912A-22C176BEDAC8}"/>
                </a:ext>
              </a:extLst>
            </p:cNvPr>
            <p:cNvSpPr/>
            <p:nvPr userDrawn="1"/>
          </p:nvSpPr>
          <p:spPr>
            <a:xfrm>
              <a:off x="0" y="9901312"/>
              <a:ext cx="32399288" cy="177776"/>
            </a:xfrm>
            <a:prstGeom prst="rect">
              <a:avLst/>
            </a:prstGeom>
            <a:gradFill flip="none" rotWithShape="1">
              <a:gsLst>
                <a:gs pos="0">
                  <a:srgbClr val="110C68"/>
                </a:gs>
                <a:gs pos="50000">
                  <a:srgbClr val="004E9F"/>
                </a:gs>
                <a:gs pos="100000">
                  <a:srgbClr val="17206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/>
            </a:p>
          </p:txBody>
        </p:sp>
      </p:grpSp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9BF01E45-F7CF-463D-A5CD-40C132B92806}"/>
              </a:ext>
            </a:extLst>
          </p:cNvPr>
          <p:cNvSpPr/>
          <p:nvPr userDrawn="1"/>
        </p:nvSpPr>
        <p:spPr>
          <a:xfrm>
            <a:off x="24510336" y="6354812"/>
            <a:ext cx="7963115" cy="4464496"/>
          </a:xfrm>
          <a:custGeom>
            <a:avLst/>
            <a:gdLst>
              <a:gd name="connsiteX0" fmla="*/ 0 w 9067800"/>
              <a:gd name="connsiteY0" fmla="*/ 5105400 h 5257800"/>
              <a:gd name="connsiteX1" fmla="*/ 9067800 w 9067800"/>
              <a:gd name="connsiteY1" fmla="*/ 0 h 5257800"/>
              <a:gd name="connsiteX2" fmla="*/ 9067800 w 9067800"/>
              <a:gd name="connsiteY2" fmla="*/ 1866900 h 5257800"/>
              <a:gd name="connsiteX3" fmla="*/ 3124200 w 9067800"/>
              <a:gd name="connsiteY3" fmla="*/ 5257800 h 5257800"/>
              <a:gd name="connsiteX4" fmla="*/ 0 w 9067800"/>
              <a:gd name="connsiteY4" fmla="*/ 5257800 h 5257800"/>
              <a:gd name="connsiteX0" fmla="*/ 0 w 9398000"/>
              <a:gd name="connsiteY0" fmla="*/ 5283200 h 5283200"/>
              <a:gd name="connsiteX1" fmla="*/ 9398000 w 9398000"/>
              <a:gd name="connsiteY1" fmla="*/ 0 h 5283200"/>
              <a:gd name="connsiteX2" fmla="*/ 9398000 w 9398000"/>
              <a:gd name="connsiteY2" fmla="*/ 1866900 h 5283200"/>
              <a:gd name="connsiteX3" fmla="*/ 3454400 w 9398000"/>
              <a:gd name="connsiteY3" fmla="*/ 5257800 h 5283200"/>
              <a:gd name="connsiteX4" fmla="*/ 330200 w 9398000"/>
              <a:gd name="connsiteY4" fmla="*/ 5257800 h 5283200"/>
              <a:gd name="connsiteX0" fmla="*/ 25400 w 9423400"/>
              <a:gd name="connsiteY0" fmla="*/ 5283200 h 5283200"/>
              <a:gd name="connsiteX1" fmla="*/ 9423400 w 9423400"/>
              <a:gd name="connsiteY1" fmla="*/ 0 h 5283200"/>
              <a:gd name="connsiteX2" fmla="*/ 9423400 w 9423400"/>
              <a:gd name="connsiteY2" fmla="*/ 1866900 h 5283200"/>
              <a:gd name="connsiteX3" fmla="*/ 3479800 w 9423400"/>
              <a:gd name="connsiteY3" fmla="*/ 5257800 h 5283200"/>
              <a:gd name="connsiteX4" fmla="*/ 0 w 9423400"/>
              <a:gd name="connsiteY4" fmla="*/ 52578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3400" h="5283200">
                <a:moveTo>
                  <a:pt x="25400" y="5283200"/>
                </a:moveTo>
                <a:lnTo>
                  <a:pt x="9423400" y="0"/>
                </a:lnTo>
                <a:lnTo>
                  <a:pt x="9423400" y="1866900"/>
                </a:lnTo>
                <a:lnTo>
                  <a:pt x="3479800" y="5257800"/>
                </a:lnTo>
                <a:lnTo>
                  <a:pt x="0" y="5257800"/>
                </a:lnTo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87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3100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AED104EF-FCF3-4CAA-BDB7-5A6C538EDA9C}"/>
              </a:ext>
            </a:extLst>
          </p:cNvPr>
          <p:cNvSpPr/>
          <p:nvPr userDrawn="1"/>
        </p:nvSpPr>
        <p:spPr>
          <a:xfrm rot="10800000">
            <a:off x="0" y="-53899"/>
            <a:ext cx="7414668" cy="4157011"/>
          </a:xfrm>
          <a:custGeom>
            <a:avLst/>
            <a:gdLst>
              <a:gd name="connsiteX0" fmla="*/ 0 w 9067800"/>
              <a:gd name="connsiteY0" fmla="*/ 5105400 h 5257800"/>
              <a:gd name="connsiteX1" fmla="*/ 9067800 w 9067800"/>
              <a:gd name="connsiteY1" fmla="*/ 0 h 5257800"/>
              <a:gd name="connsiteX2" fmla="*/ 9067800 w 9067800"/>
              <a:gd name="connsiteY2" fmla="*/ 1866900 h 5257800"/>
              <a:gd name="connsiteX3" fmla="*/ 3124200 w 9067800"/>
              <a:gd name="connsiteY3" fmla="*/ 5257800 h 5257800"/>
              <a:gd name="connsiteX4" fmla="*/ 0 w 9067800"/>
              <a:gd name="connsiteY4" fmla="*/ 5257800 h 5257800"/>
              <a:gd name="connsiteX0" fmla="*/ 0 w 9398000"/>
              <a:gd name="connsiteY0" fmla="*/ 5283200 h 5283200"/>
              <a:gd name="connsiteX1" fmla="*/ 9398000 w 9398000"/>
              <a:gd name="connsiteY1" fmla="*/ 0 h 5283200"/>
              <a:gd name="connsiteX2" fmla="*/ 9398000 w 9398000"/>
              <a:gd name="connsiteY2" fmla="*/ 1866900 h 5283200"/>
              <a:gd name="connsiteX3" fmla="*/ 3454400 w 9398000"/>
              <a:gd name="connsiteY3" fmla="*/ 5257800 h 5283200"/>
              <a:gd name="connsiteX4" fmla="*/ 330200 w 9398000"/>
              <a:gd name="connsiteY4" fmla="*/ 5257800 h 5283200"/>
              <a:gd name="connsiteX0" fmla="*/ 25400 w 9423400"/>
              <a:gd name="connsiteY0" fmla="*/ 5283200 h 5283200"/>
              <a:gd name="connsiteX1" fmla="*/ 9423400 w 9423400"/>
              <a:gd name="connsiteY1" fmla="*/ 0 h 5283200"/>
              <a:gd name="connsiteX2" fmla="*/ 9423400 w 9423400"/>
              <a:gd name="connsiteY2" fmla="*/ 1866900 h 5283200"/>
              <a:gd name="connsiteX3" fmla="*/ 3479800 w 9423400"/>
              <a:gd name="connsiteY3" fmla="*/ 5257800 h 5283200"/>
              <a:gd name="connsiteX4" fmla="*/ 0 w 9423400"/>
              <a:gd name="connsiteY4" fmla="*/ 52578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23400" h="5283200">
                <a:moveTo>
                  <a:pt x="25400" y="5283200"/>
                </a:moveTo>
                <a:lnTo>
                  <a:pt x="9423400" y="0"/>
                </a:lnTo>
                <a:lnTo>
                  <a:pt x="9423400" y="1866900"/>
                </a:lnTo>
                <a:lnTo>
                  <a:pt x="3479800" y="5257800"/>
                </a:lnTo>
                <a:lnTo>
                  <a:pt x="0" y="5257800"/>
                </a:lnTo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87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3100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0EDFD199-3429-4072-9684-D4F81C794D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068" y="1530276"/>
            <a:ext cx="10398156" cy="8305445"/>
          </a:xfrm>
          <a:prstGeom prst="rect">
            <a:avLst/>
          </a:prstGeom>
          <a:effectLst>
            <a:outerShdw blurRad="266700" dist="241300" dir="5400000" algn="ctr" rotWithShape="0">
              <a:schemeClr val="tx1">
                <a:alpha val="81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0646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90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 rot="-1800000">
            <a:off x="-321971" y="1206116"/>
            <a:ext cx="61542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7200" i="1" dirty="0">
                <a:solidFill>
                  <a:srgbClr val="000080"/>
                </a:solidFill>
                <a:latin typeface="Century" panose="02040604050505020304" pitchFamily="18" charset="0"/>
                <a:ea typeface="PMingLiU-ExtB" panose="02020500000000000000" pitchFamily="18" charset="-120"/>
                <a:cs typeface="Mongolian Baiti" panose="03000500000000000000" pitchFamily="66" charset="0"/>
              </a:rPr>
              <a:t>20XX.3.1-3.14</a:t>
            </a:r>
            <a:endParaRPr lang="ja-JP" altLang="en-US" sz="7200" i="1" dirty="0">
              <a:solidFill>
                <a:srgbClr val="000080"/>
              </a:solidFill>
              <a:latin typeface="Century" panose="02040604050505020304" pitchFamily="18" charset="0"/>
              <a:cs typeface="Mongolian Baiti" panose="03000500000000000000" pitchFamily="66" charset="0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2950172" y="3330476"/>
            <a:ext cx="8640960" cy="360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ja-JP" sz="10000" b="1" dirty="0">
                <a:solidFill>
                  <a:srgbClr val="F5C1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Special gift</a:t>
            </a:r>
          </a:p>
          <a:p>
            <a:pPr algn="ctr"/>
            <a:r>
              <a:rPr lang="en-US" altLang="ja-JP" sz="10000" b="1" dirty="0">
                <a:solidFill>
                  <a:srgbClr val="F5C1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for you!</a:t>
            </a:r>
            <a:endParaRPr lang="ja-JP" altLang="en-US" sz="10000" b="1" dirty="0">
              <a:solidFill>
                <a:srgbClr val="F5C100"/>
              </a:solidFill>
              <a:latin typeface="Monotype Corsiva" panose="03010101010201010101" pitchFamily="66" charset="0"/>
              <a:cs typeface="Mongolian Baiti" panose="03000500000000000000" pitchFamily="66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772248" y="6820888"/>
            <a:ext cx="8640960" cy="108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ja-JP" sz="5000" dirty="0">
                <a:solidFill>
                  <a:srgbClr val="000080"/>
                </a:solidFill>
                <a:latin typeface="Century" panose="02040604050505020304" pitchFamily="18" charset="0"/>
                <a:cs typeface="Mongolian Baiti" panose="03000500000000000000" pitchFamily="66" charset="0"/>
              </a:rPr>
              <a:t>Patisserie Fuji</a:t>
            </a:r>
            <a:endParaRPr lang="ja-JP" altLang="en-US" sz="5000" dirty="0">
              <a:solidFill>
                <a:srgbClr val="000080"/>
              </a:solidFill>
              <a:latin typeface="Century" panose="02040604050505020304" pitchFamily="18" charset="0"/>
              <a:cs typeface="Mongolian Baiti" panose="03000500000000000000" pitchFamily="66" charset="0"/>
            </a:endParaRPr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2671252" y="1801968"/>
            <a:ext cx="19728036" cy="720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lnSpc>
                <a:spcPct val="90000"/>
              </a:lnSpc>
            </a:pPr>
            <a:r>
              <a:rPr lang="en-US" altLang="ja-JP" sz="24000" b="1" dirty="0">
                <a:solidFill>
                  <a:srgbClr val="F5C1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White day's Fair</a:t>
            </a:r>
          </a:p>
          <a:p>
            <a:pPr algn="l">
              <a:lnSpc>
                <a:spcPct val="90000"/>
              </a:lnSpc>
            </a:pPr>
            <a:r>
              <a:rPr lang="en-US" altLang="ja-JP" sz="24000" b="1" dirty="0">
                <a:solidFill>
                  <a:srgbClr val="F5C1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20XX</a:t>
            </a:r>
            <a:endParaRPr lang="ja-JP" altLang="en-US" sz="24000" b="1" dirty="0">
              <a:solidFill>
                <a:srgbClr val="F5C100"/>
              </a:solidFill>
              <a:latin typeface="Monotype Corsiva" panose="03010101010201010101" pitchFamily="66" charset="0"/>
              <a:cs typeface="Mongolian Baiti" panose="03000500000000000000" pitchFamily="66" charset="0"/>
            </a:endParaRPr>
          </a:p>
        </p:txBody>
      </p:sp>
      <p:sp>
        <p:nvSpPr>
          <p:cNvPr id="8" name="テキスト ボックス 5"/>
          <p:cNvSpPr txBox="1"/>
          <p:nvPr/>
        </p:nvSpPr>
        <p:spPr>
          <a:xfrm>
            <a:off x="20880164" y="6066780"/>
            <a:ext cx="9000000" cy="432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/>
            <a:r>
              <a:rPr lang="ja-JP" altLang="en-US" sz="5000" dirty="0">
                <a:solidFill>
                  <a:srgbClr val="F8E48A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期間限定商品が登場！</a:t>
            </a:r>
          </a:p>
          <a:p>
            <a:pPr algn="l"/>
            <a:r>
              <a:rPr lang="ja-JP" altLang="en-US" sz="5000" dirty="0">
                <a:solidFill>
                  <a:srgbClr val="F8E48A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シェフが厳選した素材を使い、</a:t>
            </a:r>
          </a:p>
          <a:p>
            <a:pPr algn="l"/>
            <a:r>
              <a:rPr lang="ja-JP" altLang="en-US" sz="5000" dirty="0">
                <a:solidFill>
                  <a:srgbClr val="F8E48A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丹念に創り上げた</a:t>
            </a:r>
          </a:p>
          <a:p>
            <a:pPr algn="l"/>
            <a:r>
              <a:rPr lang="ja-JP" altLang="en-US" sz="5000" dirty="0">
                <a:solidFill>
                  <a:srgbClr val="F8E48A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ホワイトデーギフトを</a:t>
            </a:r>
          </a:p>
          <a:p>
            <a:pPr algn="l"/>
            <a:r>
              <a:rPr lang="ja-JP" altLang="en-US" sz="5000" dirty="0">
                <a:solidFill>
                  <a:srgbClr val="F8E48A"/>
                </a:solidFill>
                <a:latin typeface="HGP明朝E" panose="02020900000000000000" pitchFamily="18" charset="-128"/>
                <a:ea typeface="HGP明朝E" panose="02020900000000000000" pitchFamily="18" charset="-128"/>
                <a:cs typeface="Mongolian Baiti" panose="03000500000000000000" pitchFamily="66" charset="0"/>
              </a:rPr>
              <a:t>ご用意しました。</a:t>
            </a:r>
          </a:p>
        </p:txBody>
      </p:sp>
    </p:spTree>
    <p:extLst>
      <p:ext uri="{BB962C8B-B14F-4D97-AF65-F5344CB8AC3E}">
        <p14:creationId xmlns:p14="http://schemas.microsoft.com/office/powerpoint/2010/main" val="3527854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ユーザー設定</PresentationFormat>
  <Paragraphs>12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HGP明朝E</vt:lpstr>
      <vt:lpstr>游ゴシック</vt:lpstr>
      <vt:lpstr>Arial</vt:lpstr>
      <vt:lpstr>Calibri</vt:lpstr>
      <vt:lpstr>Century</vt:lpstr>
      <vt:lpstr>Monotype Corsiva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2019-02-07T03:01:21Z</dcterms:created>
  <dcterms:modified xsi:type="dcterms:W3CDTF">2019-03-05T10:09:15Z</dcterms:modified>
</cp:coreProperties>
</file>