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7561263" cy="10693400"/>
  <p:notesSz cx="6858000" cy="9144000"/>
  <p:defaultTextStyle>
    <a:defPPr>
      <a:defRPr lang="ja-JP"/>
    </a:defPPr>
    <a:lvl1pPr marL="0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1pPr>
    <a:lvl2pPr marL="497814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2pPr>
    <a:lvl3pPr marL="995627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3pPr>
    <a:lvl4pPr marL="1493441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4pPr>
    <a:lvl5pPr marL="1991254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5pPr>
    <a:lvl6pPr marL="2489068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6pPr>
    <a:lvl7pPr marL="2986881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7pPr>
    <a:lvl8pPr marL="3484696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8pPr>
    <a:lvl9pPr marL="3982509" algn="l" defTabSz="995627" rtl="0" eaLnBrk="1" latinLnBrk="0" hangingPunct="1">
      <a:defRPr kumimoji="1"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774" y="-660"/>
      </p:cViewPr>
      <p:guideLst>
        <p:guide orient="horz" pos="3368"/>
        <p:guide pos="23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9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2DD36-D698-4D5F-8220-E49E2A070BF7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25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2D82D-3DF7-4FE3-91CD-EA4765A6F3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145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1pPr>
    <a:lvl2pPr marL="497814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627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441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254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9068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881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696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509" algn="l" defTabSz="995627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095" y="3321888"/>
            <a:ext cx="6427074" cy="2292150"/>
          </a:xfrm>
        </p:spPr>
        <p:txBody>
          <a:bodyPr lIns="0" tIns="0" rIns="0" bIns="0">
            <a:noAutofit/>
          </a:bodyPr>
          <a:lstStyle>
            <a:lvl1pPr algn="just" fontAlgn="ctr">
              <a:defRPr/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190" y="6059595"/>
            <a:ext cx="5292884" cy="2732757"/>
          </a:xfrm>
        </p:spPr>
        <p:txBody>
          <a:bodyPr lIns="0" tIns="0" rIns="0" bIns="0" anchor="ctr" anchorCtr="0">
            <a:noAutofit/>
          </a:bodyPr>
          <a:lstStyle>
            <a:lvl1pPr marL="0" indent="0" algn="just" fontAlgn="ctr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0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8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dirty="0" smtClean="0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36619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10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481916" y="428234"/>
            <a:ext cx="1701284" cy="912404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8063" y="428234"/>
            <a:ext cx="4977831" cy="912404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12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190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288" y="6871501"/>
            <a:ext cx="6427074" cy="2123828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288" y="4532321"/>
            <a:ext cx="6427074" cy="2339181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81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62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44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2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90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8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6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5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1664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8063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843642" y="2495128"/>
            <a:ext cx="3339558" cy="705715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510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5" y="2393640"/>
            <a:ext cx="3340871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065" y="3391194"/>
            <a:ext cx="3340871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019" y="2393640"/>
            <a:ext cx="3342183" cy="99755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814" indent="0">
              <a:buNone/>
              <a:defRPr sz="2200" b="1"/>
            </a:lvl2pPr>
            <a:lvl3pPr marL="995627" indent="0">
              <a:buNone/>
              <a:defRPr sz="2000" b="1"/>
            </a:lvl3pPr>
            <a:lvl4pPr marL="1493441" indent="0">
              <a:buNone/>
              <a:defRPr sz="1700" b="1"/>
            </a:lvl4pPr>
            <a:lvl5pPr marL="1991254" indent="0">
              <a:buNone/>
              <a:defRPr sz="1700" b="1"/>
            </a:lvl5pPr>
            <a:lvl6pPr marL="2489068" indent="0">
              <a:buNone/>
              <a:defRPr sz="1700" b="1"/>
            </a:lvl6pPr>
            <a:lvl7pPr marL="2986881" indent="0">
              <a:buNone/>
              <a:defRPr sz="1700" b="1"/>
            </a:lvl7pPr>
            <a:lvl8pPr marL="3484696" indent="0">
              <a:buNone/>
              <a:defRPr sz="1700" b="1"/>
            </a:lvl8pPr>
            <a:lvl9pPr marL="3982509" indent="0">
              <a:buNone/>
              <a:defRPr sz="17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019" y="3391194"/>
            <a:ext cx="3342183" cy="616108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3475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8949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5586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065" y="425755"/>
            <a:ext cx="2487604" cy="1811938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245" y="425758"/>
            <a:ext cx="4226957" cy="9126521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065" y="2237694"/>
            <a:ext cx="2487604" cy="7314584"/>
          </a:xfrm>
        </p:spPr>
        <p:txBody>
          <a:bodyPr/>
          <a:lstStyle>
            <a:lvl1pPr marL="0" indent="0">
              <a:buNone/>
              <a:defRPr sz="1500"/>
            </a:lvl1pPr>
            <a:lvl2pPr marL="497814" indent="0">
              <a:buNone/>
              <a:defRPr sz="1300"/>
            </a:lvl2pPr>
            <a:lvl3pPr marL="995627" indent="0">
              <a:buNone/>
              <a:defRPr sz="1100"/>
            </a:lvl3pPr>
            <a:lvl4pPr marL="1493441" indent="0">
              <a:buNone/>
              <a:defRPr sz="1000"/>
            </a:lvl4pPr>
            <a:lvl5pPr marL="1991254" indent="0">
              <a:buNone/>
              <a:defRPr sz="1000"/>
            </a:lvl5pPr>
            <a:lvl6pPr marL="2489068" indent="0">
              <a:buNone/>
              <a:defRPr sz="1000"/>
            </a:lvl6pPr>
            <a:lvl7pPr marL="2986881" indent="0">
              <a:buNone/>
              <a:defRPr sz="1000"/>
            </a:lvl7pPr>
            <a:lvl8pPr marL="3484696" indent="0">
              <a:buNone/>
              <a:defRPr sz="1000"/>
            </a:lvl8pPr>
            <a:lvl9pPr marL="3982509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5276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2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500"/>
            </a:lvl1pPr>
            <a:lvl2pPr marL="497814" indent="0">
              <a:buNone/>
              <a:defRPr sz="3000"/>
            </a:lvl2pPr>
            <a:lvl3pPr marL="995627" indent="0">
              <a:buNone/>
              <a:defRPr sz="2600"/>
            </a:lvl3pPr>
            <a:lvl4pPr marL="1493441" indent="0">
              <a:buNone/>
              <a:defRPr sz="2200"/>
            </a:lvl4pPr>
            <a:lvl5pPr marL="1991254" indent="0">
              <a:buNone/>
              <a:defRPr sz="2200"/>
            </a:lvl5pPr>
            <a:lvl6pPr marL="2489068" indent="0">
              <a:buNone/>
              <a:defRPr sz="2200"/>
            </a:lvl6pPr>
            <a:lvl7pPr marL="2986881" indent="0">
              <a:buNone/>
              <a:defRPr sz="2200"/>
            </a:lvl7pPr>
            <a:lvl8pPr marL="3484696" indent="0">
              <a:buNone/>
              <a:defRPr sz="2200"/>
            </a:lvl8pPr>
            <a:lvl9pPr marL="3982509" indent="0">
              <a:buNone/>
              <a:defRPr sz="2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060" y="8369072"/>
            <a:ext cx="4536758" cy="1254988"/>
          </a:xfrm>
        </p:spPr>
        <p:txBody>
          <a:bodyPr/>
          <a:lstStyle>
            <a:lvl1pPr marL="0" indent="0">
              <a:buNone/>
              <a:defRPr sz="1500"/>
            </a:lvl1pPr>
            <a:lvl2pPr marL="497814" indent="0">
              <a:buNone/>
              <a:defRPr sz="1300"/>
            </a:lvl2pPr>
            <a:lvl3pPr marL="995627" indent="0">
              <a:buNone/>
              <a:defRPr sz="1100"/>
            </a:lvl3pPr>
            <a:lvl4pPr marL="1493441" indent="0">
              <a:buNone/>
              <a:defRPr sz="1000"/>
            </a:lvl4pPr>
            <a:lvl5pPr marL="1991254" indent="0">
              <a:buNone/>
              <a:defRPr sz="1000"/>
            </a:lvl5pPr>
            <a:lvl6pPr marL="2489068" indent="0">
              <a:buNone/>
              <a:defRPr sz="1000"/>
            </a:lvl6pPr>
            <a:lvl7pPr marL="2986881" indent="0">
              <a:buNone/>
              <a:defRPr sz="1000"/>
            </a:lvl7pPr>
            <a:lvl8pPr marL="3484696" indent="0">
              <a:buNone/>
              <a:defRPr sz="1000"/>
            </a:lvl8pPr>
            <a:lvl9pPr marL="3982509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4262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support\Desktop\FXサンプルチラシ\制作\完了\186_PRICE_DOWN_SALE_30～50％OFF\資料\186_PRICE_DOWN_SALE_30～50％OFF_img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59675" cy="106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063" y="428233"/>
            <a:ext cx="6805137" cy="1782233"/>
          </a:xfrm>
          <a:prstGeom prst="rect">
            <a:avLst/>
          </a:prstGeom>
        </p:spPr>
        <p:txBody>
          <a:bodyPr vert="horz" lIns="99562" tIns="49782" rIns="99562" bIns="49782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063" y="2495128"/>
            <a:ext cx="6805137" cy="7057150"/>
          </a:xfrm>
          <a:prstGeom prst="rect">
            <a:avLst/>
          </a:prstGeom>
        </p:spPr>
        <p:txBody>
          <a:bodyPr vert="horz" lIns="99562" tIns="49782" rIns="99562" bIns="49782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063" y="9911200"/>
            <a:ext cx="1764295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CF7EF-80DB-4249-BBB6-FDB8F2CEE6A0}" type="datetimeFigureOut">
              <a:rPr kumimoji="1" lang="ja-JP" altLang="en-US" smtClean="0"/>
              <a:t>2018/9/18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432" y="9911200"/>
            <a:ext cx="2394400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8905" y="9911200"/>
            <a:ext cx="1764295" cy="569325"/>
          </a:xfrm>
          <a:prstGeom prst="rect">
            <a:avLst/>
          </a:prstGeom>
        </p:spPr>
        <p:txBody>
          <a:bodyPr vert="horz" lIns="99562" tIns="49782" rIns="99562" bIns="4978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9A9F9-BD62-4BC0-93AE-F45A360F34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917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95627" rtl="0" eaLnBrk="1" latinLnBrk="0" hangingPunct="1">
        <a:spcBef>
          <a:spcPct val="0"/>
        </a:spcBef>
        <a:buNone/>
        <a:defRPr kumimoji="1"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3361" indent="-373361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947" indent="-311134" algn="l" defTabSz="99562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534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348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0161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975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788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602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415" indent="-248907" algn="l" defTabSz="995627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14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27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441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254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068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881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696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509" algn="l" defTabSz="995627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 txBox="1">
            <a:spLocks/>
          </p:cNvSpPr>
          <p:nvPr/>
        </p:nvSpPr>
        <p:spPr>
          <a:xfrm>
            <a:off x="247680" y="900000"/>
            <a:ext cx="7065902" cy="116465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algn="just" defTabSz="995627" rtl="0" eaLnBrk="1" fontAlgn="ctr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ja-JP" sz="98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PRICE DOWN</a:t>
            </a:r>
            <a:endParaRPr lang="ja-JP" altLang="en-US" sz="98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Microsoft Sans Serif" panose="020B0604020202020204" pitchFamily="34" charset="0"/>
            </a:endParaRPr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252239" y="2322364"/>
            <a:ext cx="7056784" cy="3312368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ctr"/>
            <a:r>
              <a:rPr lang="en-US" altLang="ja-JP" sz="246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SALE</a:t>
            </a:r>
            <a:r>
              <a:rPr lang="ja-JP" altLang="en-US" sz="246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　</a:t>
            </a:r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252239" y="5634732"/>
            <a:ext cx="7056784" cy="1656184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ctr"/>
            <a:r>
              <a:rPr lang="en-US" altLang="ja-JP" sz="9800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30-50%OFF</a:t>
            </a:r>
            <a:endParaRPr lang="ja-JP" altLang="en-US" sz="9800" dirty="0"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Microsoft Sans Serif" panose="020B0604020202020204" pitchFamily="34" charset="0"/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128592" y="9621946"/>
            <a:ext cx="7304079" cy="855048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ja-JP" altLang="en-US" sz="42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本日から</a:t>
            </a:r>
            <a:r>
              <a:rPr lang="en-US" altLang="ja-JP" sz="42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3</a:t>
            </a:r>
            <a:r>
              <a:rPr lang="ja-JP" altLang="en-US" sz="4200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Microsoft Sans Serif" panose="020B0604020202020204" pitchFamily="34" charset="0"/>
              </a:rPr>
              <a:t>日間、お見逃しなく！</a:t>
            </a:r>
          </a:p>
        </p:txBody>
      </p:sp>
    </p:spTree>
    <p:extLst>
      <p:ext uri="{BB962C8B-B14F-4D97-AF65-F5344CB8AC3E}">
        <p14:creationId xmlns:p14="http://schemas.microsoft.com/office/powerpoint/2010/main" val="233816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12</Words>
  <Application>Microsoft Office PowerPoint</Application>
  <PresentationFormat>ユーザー設定</PresentationFormat>
  <Paragraphs>4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PRICE DOWN</dc:title>
  <dc:creator>Designer</dc:creator>
  <cp:lastModifiedBy>designer</cp:lastModifiedBy>
  <cp:revision>17</cp:revision>
  <dcterms:created xsi:type="dcterms:W3CDTF">2018-09-11T08:54:17Z</dcterms:created>
  <dcterms:modified xsi:type="dcterms:W3CDTF">2018-09-18T01:46:29Z</dcterms:modified>
</cp:coreProperties>
</file>