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68" y="-1146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" y="39"/>
            <a:ext cx="32400000" cy="1069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7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84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1"/>
          <p:cNvSpPr txBox="1"/>
          <p:nvPr/>
        </p:nvSpPr>
        <p:spPr>
          <a:xfrm>
            <a:off x="3545633" y="2110240"/>
            <a:ext cx="23906656" cy="5809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ctr"/>
            <a:r>
              <a:rPr lang="en-US" altLang="ja-JP" sz="430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Winter Fair</a:t>
            </a:r>
            <a:endParaRPr lang="ja-JP" altLang="en-US" sz="43000" i="1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3663417" y="6892900"/>
            <a:ext cx="11953328" cy="2054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r"/>
            <a:r>
              <a:rPr lang="en-US" altLang="ja-JP" sz="124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20xx.01.15-01.31</a:t>
            </a:r>
          </a:p>
        </p:txBody>
      </p:sp>
      <p:sp>
        <p:nvSpPr>
          <p:cNvPr id="10" name="テキスト ボックス 2"/>
          <p:cNvSpPr txBox="1"/>
          <p:nvPr/>
        </p:nvSpPr>
        <p:spPr>
          <a:xfrm>
            <a:off x="11664881" y="2707964"/>
            <a:ext cx="8280000" cy="142298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kumimoji="1" lang="en-US" altLang="ja-JP" sz="8400" i="1" dirty="0" err="1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FashionTown</a:t>
            </a:r>
            <a:r>
              <a:rPr kumimoji="1" lang="en-US" altLang="ja-JP" sz="8400" i="1" dirty="0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 XX</a:t>
            </a:r>
            <a:endParaRPr kumimoji="1" lang="ja-JP" altLang="en-US" sz="8400" i="1" dirty="0">
              <a:solidFill>
                <a:schemeClr val="bg1"/>
              </a:solidFill>
              <a:latin typeface="French Script MT" panose="03020402040607040605" pitchFamily="66" charset="0"/>
              <a:cs typeface="Vijay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98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2019-02-07T06:55:07Z</dcterms:created>
  <dcterms:modified xsi:type="dcterms:W3CDTF">2019-02-25T06:32:02Z</dcterms:modified>
</cp:coreProperties>
</file>