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626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833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93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775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17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6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3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306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515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4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51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81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"/>
            <a:ext cx="10691813" cy="15118797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996" y="3528392"/>
            <a:ext cx="5367510" cy="1166413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722" y="8711803"/>
            <a:ext cx="2448272" cy="135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1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サブタイトル 2"/>
          <p:cNvSpPr txBox="1">
            <a:spLocks/>
          </p:cNvSpPr>
          <p:nvPr/>
        </p:nvSpPr>
        <p:spPr>
          <a:xfrm>
            <a:off x="458940" y="8664724"/>
            <a:ext cx="5192401" cy="296742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ct val="0"/>
              </a:spcBef>
            </a:pPr>
            <a:r>
              <a:rPr lang="en-US" altLang="ja-JP" sz="24036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50</a:t>
            </a:r>
            <a:r>
              <a:rPr lang="ja-JP" altLang="en-US" sz="22905" baseline="-25000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％</a:t>
            </a: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458941" y="534662"/>
            <a:ext cx="977393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ctr"/>
            <a:r>
              <a:rPr lang="en-US" altLang="ja-JP" sz="2545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FINAL</a:t>
            </a:r>
            <a:endParaRPr lang="ja-JP" altLang="en-US" sz="2545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458940" y="7519211"/>
            <a:ext cx="6515954" cy="854959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ts val="0"/>
              </a:spcBef>
            </a:pPr>
            <a:r>
              <a:rPr lang="en-US" altLang="ja-JP" sz="5938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2019.01.15‐01.31</a:t>
            </a:r>
            <a:endParaRPr lang="ja-JP" altLang="en-US" sz="5938" dirty="0">
              <a:solidFill>
                <a:srgbClr val="FFFF00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458940" y="11733959"/>
            <a:ext cx="5192401" cy="226753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9512" spc="0" dirty="0">
                <a:solidFill>
                  <a:srgbClr val="FFFF00"/>
                </a:solidFill>
              </a:rPr>
              <a:t>OFF!</a:t>
            </a:r>
            <a:endParaRPr lang="ja-JP" altLang="en-US" sz="19512" spc="0" dirty="0">
              <a:solidFill>
                <a:srgbClr val="FFFF00"/>
              </a:solidFill>
            </a:endParaRPr>
          </a:p>
        </p:txBody>
      </p:sp>
      <p:sp>
        <p:nvSpPr>
          <p:cNvPr id="8" name="サブタイトル 2"/>
          <p:cNvSpPr txBox="1">
            <a:spLocks/>
          </p:cNvSpPr>
          <p:nvPr/>
        </p:nvSpPr>
        <p:spPr>
          <a:xfrm>
            <a:off x="458940" y="14001490"/>
            <a:ext cx="5192401" cy="68501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231500" b="1" spc="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ja-JP" altLang="en-US" sz="4807" b="0" dirty="0">
                <a:solidFill>
                  <a:srgbClr val="FFFF00"/>
                </a:solidFill>
              </a:rPr>
              <a:t>★★</a:t>
            </a:r>
            <a:r>
              <a:rPr lang="en-US" altLang="ja-JP" sz="4807" b="0" dirty="0">
                <a:solidFill>
                  <a:srgbClr val="FFFF00"/>
                </a:solidFill>
              </a:rPr>
              <a:t>XXXX</a:t>
            </a:r>
            <a:r>
              <a:rPr lang="ja-JP" altLang="en-US" sz="4807" b="0" dirty="0">
                <a:solidFill>
                  <a:srgbClr val="FFFF00"/>
                </a:solidFill>
              </a:rPr>
              <a:t> </a:t>
            </a:r>
            <a:r>
              <a:rPr lang="en-US" altLang="ja-JP" sz="4807" b="0" dirty="0">
                <a:solidFill>
                  <a:srgbClr val="FFFF00"/>
                </a:solidFill>
              </a:rPr>
              <a:t>SHOP</a:t>
            </a:r>
            <a:r>
              <a:rPr lang="ja-JP" altLang="en-US" sz="4807" b="0" dirty="0">
                <a:solidFill>
                  <a:srgbClr val="FFFF00"/>
                </a:solidFill>
              </a:rPr>
              <a:t>★★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24164" y="8901292"/>
            <a:ext cx="1628989" cy="916306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8483" spc="0" dirty="0">
                <a:solidFill>
                  <a:schemeClr val="bg1"/>
                </a:solidFill>
              </a:rPr>
              <a:t>MAX</a:t>
            </a:r>
            <a:endParaRPr lang="ja-JP" altLang="en-US" sz="8483" spc="0" dirty="0">
              <a:solidFill>
                <a:schemeClr val="bg1"/>
              </a:solidFill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458941" y="3281104"/>
            <a:ext cx="9773931" cy="1730800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4846" spc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BARGEIN</a:t>
            </a:r>
            <a:endParaRPr lang="ja-JP" altLang="en-US" sz="14846" spc="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58940" y="5111242"/>
            <a:ext cx="6515954" cy="2308635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21209" spc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SALE</a:t>
            </a:r>
            <a:endParaRPr lang="ja-JP" altLang="en-US" sz="21209" spc="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2364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15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HGP創英角ﾎﾟｯﾌﾟ体</vt:lpstr>
      <vt:lpstr>HG創英角ﾎﾟｯﾌﾟ体</vt:lpstr>
      <vt:lpstr>ＭＳ Ｐゴシック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</dc:title>
  <dc:creator>Designer</dc:creator>
  <cp:lastModifiedBy>User</cp:lastModifiedBy>
  <cp:revision>24</cp:revision>
  <dcterms:created xsi:type="dcterms:W3CDTF">2018-09-12T05:09:10Z</dcterms:created>
  <dcterms:modified xsi:type="dcterms:W3CDTF">2019-02-19T09:25:27Z</dcterms:modified>
</cp:coreProperties>
</file>