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691813" cy="15119350"/>
  <p:notesSz cx="6858000" cy="9144000"/>
  <p:defaultTextStyle>
    <a:defPPr>
      <a:defRPr lang="ja-JP"/>
    </a:defPPr>
    <a:lvl1pPr marL="0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1pPr>
    <a:lvl2pPr marL="70390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2pPr>
    <a:lvl3pPr marL="140780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3pPr>
    <a:lvl4pPr marL="2111709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4pPr>
    <a:lvl5pPr marL="2815612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5pPr>
    <a:lvl6pPr marL="3519515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6pPr>
    <a:lvl7pPr marL="4223418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7pPr>
    <a:lvl8pPr marL="492732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8pPr>
    <a:lvl9pPr marL="563122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1626" y="144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886" y="4696801"/>
            <a:ext cx="9088042" cy="324086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773" y="8567633"/>
            <a:ext cx="7484269" cy="38638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03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07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11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15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19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23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927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631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5833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3937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51565" y="605477"/>
            <a:ext cx="2405658" cy="1290044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4591" y="605477"/>
            <a:ext cx="7038776" cy="1290044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7756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517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580" y="9715584"/>
            <a:ext cx="9088042" cy="3002871"/>
          </a:xfrm>
        </p:spPr>
        <p:txBody>
          <a:bodyPr anchor="t"/>
          <a:lstStyle>
            <a:lvl1pPr algn="l">
              <a:defRPr sz="6221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580" y="6408228"/>
            <a:ext cx="9088042" cy="3307357"/>
          </a:xfrm>
        </p:spPr>
        <p:txBody>
          <a:bodyPr anchor="b"/>
          <a:lstStyle>
            <a:lvl1pPr marL="0" indent="0">
              <a:buNone/>
              <a:defRPr sz="3111">
                <a:solidFill>
                  <a:schemeClr val="tx1">
                    <a:tint val="75000"/>
                  </a:schemeClr>
                </a:solidFill>
              </a:defRPr>
            </a:lvl1pPr>
            <a:lvl2pPr marL="703903" indent="0">
              <a:buNone/>
              <a:defRPr sz="2828">
                <a:solidFill>
                  <a:schemeClr val="tx1">
                    <a:tint val="75000"/>
                  </a:schemeClr>
                </a:solidFill>
              </a:defRPr>
            </a:lvl2pPr>
            <a:lvl3pPr marL="1407806" indent="0">
              <a:buNone/>
              <a:defRPr sz="2404">
                <a:solidFill>
                  <a:schemeClr val="tx1">
                    <a:tint val="75000"/>
                  </a:schemeClr>
                </a:solidFill>
              </a:defRPr>
            </a:lvl3pPr>
            <a:lvl4pPr marL="2111709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4pPr>
            <a:lvl5pPr marL="2815612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5pPr>
            <a:lvl6pPr marL="3519515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6pPr>
            <a:lvl7pPr marL="4223418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7pPr>
            <a:lvl8pPr marL="4927323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8pPr>
            <a:lvl9pPr marL="5631226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768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4590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35005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430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3" y="3384356"/>
            <a:ext cx="4724074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593" y="4794794"/>
            <a:ext cx="4724074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1294" y="3384356"/>
            <a:ext cx="4725929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1294" y="4794794"/>
            <a:ext cx="4725929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306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3515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4482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2" y="601973"/>
            <a:ext cx="3517534" cy="2561891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203" y="601977"/>
            <a:ext cx="5977022" cy="12903947"/>
          </a:xfrm>
        </p:spPr>
        <p:txBody>
          <a:bodyPr/>
          <a:lstStyle>
            <a:lvl1pPr>
              <a:defRPr sz="4949"/>
            </a:lvl1pPr>
            <a:lvl2pPr>
              <a:defRPr sz="4242"/>
            </a:lvl2pPr>
            <a:lvl3pPr>
              <a:defRPr sz="3676"/>
            </a:lvl3pPr>
            <a:lvl4pPr>
              <a:defRPr sz="3111"/>
            </a:lvl4pPr>
            <a:lvl5pPr>
              <a:defRPr sz="3111"/>
            </a:lvl5pPr>
            <a:lvl6pPr>
              <a:defRPr sz="3111"/>
            </a:lvl6pPr>
            <a:lvl7pPr>
              <a:defRPr sz="3111"/>
            </a:lvl7pPr>
            <a:lvl8pPr>
              <a:defRPr sz="3111"/>
            </a:lvl8pPr>
            <a:lvl9pPr>
              <a:defRPr sz="311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592" y="3163866"/>
            <a:ext cx="3517534" cy="10342057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0512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670" y="10583545"/>
            <a:ext cx="6415088" cy="1249448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670" y="1350942"/>
            <a:ext cx="6415088" cy="9071610"/>
          </a:xfrm>
        </p:spPr>
        <p:txBody>
          <a:bodyPr/>
          <a:lstStyle>
            <a:lvl1pPr marL="0" indent="0">
              <a:buNone/>
              <a:defRPr sz="4949"/>
            </a:lvl1pPr>
            <a:lvl2pPr marL="703903" indent="0">
              <a:buNone/>
              <a:defRPr sz="4242"/>
            </a:lvl2pPr>
            <a:lvl3pPr marL="1407806" indent="0">
              <a:buNone/>
              <a:defRPr sz="3676"/>
            </a:lvl3pPr>
            <a:lvl4pPr marL="2111709" indent="0">
              <a:buNone/>
              <a:defRPr sz="3111"/>
            </a:lvl4pPr>
            <a:lvl5pPr marL="2815612" indent="0">
              <a:buNone/>
              <a:defRPr sz="3111"/>
            </a:lvl5pPr>
            <a:lvl6pPr marL="3519515" indent="0">
              <a:buNone/>
              <a:defRPr sz="3111"/>
            </a:lvl6pPr>
            <a:lvl7pPr marL="4223418" indent="0">
              <a:buNone/>
              <a:defRPr sz="3111"/>
            </a:lvl7pPr>
            <a:lvl8pPr marL="4927323" indent="0">
              <a:buNone/>
              <a:defRPr sz="3111"/>
            </a:lvl8pPr>
            <a:lvl9pPr marL="5631226" indent="0">
              <a:buNone/>
              <a:defRPr sz="3111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670" y="11832993"/>
            <a:ext cx="6415088" cy="1774422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181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pport\Desktop\FXサンプルチラシ\制作\完了\1936_FINALSALE\資料\1936_FINALSALE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689568" cy="15117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591" y="605476"/>
            <a:ext cx="9622632" cy="251989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3527850"/>
            <a:ext cx="9622632" cy="9978073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591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912FD-43AC-4F0F-88D4-C9409DA771E7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037" y="14013400"/>
            <a:ext cx="3385741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2466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3219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07806" rtl="0" eaLnBrk="1" latinLnBrk="0" hangingPunct="1">
        <a:spcBef>
          <a:spcPct val="0"/>
        </a:spcBef>
        <a:buNone/>
        <a:defRPr kumimoji="1" sz="67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7928" indent="-527928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949" kern="1200">
          <a:solidFill>
            <a:schemeClr val="tx1"/>
          </a:solidFill>
          <a:latin typeface="+mn-lt"/>
          <a:ea typeface="+mn-ea"/>
          <a:cs typeface="+mn-cs"/>
        </a:defRPr>
      </a:lvl1pPr>
      <a:lvl2pPr marL="1143842" indent="-439939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242" kern="1200">
          <a:solidFill>
            <a:schemeClr val="tx1"/>
          </a:solidFill>
          <a:latin typeface="+mn-lt"/>
          <a:ea typeface="+mn-ea"/>
          <a:cs typeface="+mn-cs"/>
        </a:defRPr>
      </a:lvl2pPr>
      <a:lvl3pPr marL="1759758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76" kern="1200">
          <a:solidFill>
            <a:schemeClr val="tx1"/>
          </a:solidFill>
          <a:latin typeface="+mn-lt"/>
          <a:ea typeface="+mn-ea"/>
          <a:cs typeface="+mn-cs"/>
        </a:defRPr>
      </a:lvl3pPr>
      <a:lvl4pPr marL="246366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4pPr>
      <a:lvl5pPr marL="316756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5pPr>
      <a:lvl6pPr marL="387146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6pPr>
      <a:lvl7pPr marL="457537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7pPr>
      <a:lvl8pPr marL="527927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8pPr>
      <a:lvl9pPr marL="598317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0390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0780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11709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15612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19515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223418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492732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63122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サブタイトル 2"/>
          <p:cNvSpPr txBox="1">
            <a:spLocks/>
          </p:cNvSpPr>
          <p:nvPr/>
        </p:nvSpPr>
        <p:spPr>
          <a:xfrm>
            <a:off x="458940" y="8664724"/>
            <a:ext cx="5192401" cy="2967423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lvl1pPr marL="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84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9569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9353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9138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48922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8707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84916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982761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fontAlgn="ctr">
              <a:spcBef>
                <a:spcPct val="0"/>
              </a:spcBef>
            </a:pPr>
            <a:r>
              <a:rPr lang="en-US" altLang="ja-JP" sz="24036" dirty="0">
                <a:solidFill>
                  <a:srgbClr val="FFFF00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rPr>
              <a:t>50</a:t>
            </a:r>
            <a:r>
              <a:rPr lang="ja-JP" altLang="en-US" sz="22905" baseline="-25000" dirty="0">
                <a:solidFill>
                  <a:srgbClr val="FFFF00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rPr>
              <a:t>％</a:t>
            </a:r>
          </a:p>
        </p:txBody>
      </p:sp>
      <p:sp>
        <p:nvSpPr>
          <p:cNvPr id="12" name="タイトル 1"/>
          <p:cNvSpPr txBox="1">
            <a:spLocks/>
          </p:cNvSpPr>
          <p:nvPr/>
        </p:nvSpPr>
        <p:spPr>
          <a:xfrm>
            <a:off x="458941" y="534662"/>
            <a:ext cx="9773931" cy="26471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ctr" defTabSz="995690" rtl="0" eaLnBrk="1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fontAlgn="ctr"/>
            <a:r>
              <a:rPr lang="en-US" altLang="ja-JP" sz="25450" dirty="0">
                <a:solidFill>
                  <a:srgbClr val="FFFF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FINAL</a:t>
            </a:r>
            <a:endParaRPr lang="ja-JP" altLang="en-US" sz="25450" dirty="0">
              <a:solidFill>
                <a:srgbClr val="FFFF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6" name="サブタイトル 2"/>
          <p:cNvSpPr txBox="1">
            <a:spLocks/>
          </p:cNvSpPr>
          <p:nvPr/>
        </p:nvSpPr>
        <p:spPr>
          <a:xfrm>
            <a:off x="458940" y="7519211"/>
            <a:ext cx="6515954" cy="854959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fontAlgn="ctr">
              <a:spcBef>
                <a:spcPts val="0"/>
              </a:spcBef>
            </a:pPr>
            <a:r>
              <a:rPr lang="en-US" altLang="ja-JP" sz="5938" dirty="0">
                <a:solidFill>
                  <a:srgbClr val="FFFF00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2018.01.15‐01.31</a:t>
            </a:r>
            <a:endParaRPr lang="ja-JP" altLang="en-US" sz="5938" dirty="0">
              <a:solidFill>
                <a:srgbClr val="FFFF00"/>
              </a:solidFill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7" name="サブタイトル 2"/>
          <p:cNvSpPr txBox="1">
            <a:spLocks/>
          </p:cNvSpPr>
          <p:nvPr/>
        </p:nvSpPr>
        <p:spPr>
          <a:xfrm>
            <a:off x="458940" y="11733959"/>
            <a:ext cx="5192401" cy="2267531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defPPr>
              <a:defRPr lang="ja-JP"/>
            </a:defPPr>
            <a:lvl1pPr>
              <a:spcBef>
                <a:spcPct val="0"/>
              </a:spcBef>
              <a:buNone/>
              <a:defRPr sz="13800" spc="-250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en-US" altLang="ja-JP" sz="19512" spc="0" dirty="0">
                <a:solidFill>
                  <a:srgbClr val="FFFF00"/>
                </a:solidFill>
              </a:rPr>
              <a:t>OFF!</a:t>
            </a:r>
            <a:endParaRPr lang="ja-JP" altLang="en-US" sz="19512" spc="0" dirty="0">
              <a:solidFill>
                <a:srgbClr val="FFFF00"/>
              </a:solidFill>
            </a:endParaRPr>
          </a:p>
        </p:txBody>
      </p:sp>
      <p:sp>
        <p:nvSpPr>
          <p:cNvPr id="8" name="サブタイトル 2"/>
          <p:cNvSpPr txBox="1">
            <a:spLocks/>
          </p:cNvSpPr>
          <p:nvPr/>
        </p:nvSpPr>
        <p:spPr>
          <a:xfrm>
            <a:off x="458940" y="14001490"/>
            <a:ext cx="5192401" cy="685011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defPPr>
              <a:defRPr lang="ja-JP"/>
            </a:defPPr>
            <a:lvl1pPr>
              <a:spcBef>
                <a:spcPct val="0"/>
              </a:spcBef>
              <a:buNone/>
              <a:defRPr sz="231500" b="1" spc="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ja-JP" altLang="en-US" sz="4807" b="0" dirty="0">
                <a:solidFill>
                  <a:srgbClr val="FFFF00"/>
                </a:solidFill>
              </a:rPr>
              <a:t>★★</a:t>
            </a:r>
            <a:r>
              <a:rPr lang="en-US" altLang="ja-JP" sz="4807" b="0" dirty="0">
                <a:solidFill>
                  <a:srgbClr val="FFFF00"/>
                </a:solidFill>
              </a:rPr>
              <a:t>XXXX</a:t>
            </a:r>
            <a:r>
              <a:rPr lang="ja-JP" altLang="en-US" sz="4807" b="0" dirty="0">
                <a:solidFill>
                  <a:srgbClr val="FFFF00"/>
                </a:solidFill>
              </a:rPr>
              <a:t> </a:t>
            </a:r>
            <a:r>
              <a:rPr lang="en-US" altLang="ja-JP" sz="4807" b="0" dirty="0">
                <a:solidFill>
                  <a:srgbClr val="FFFF00"/>
                </a:solidFill>
              </a:rPr>
              <a:t>SHOP</a:t>
            </a:r>
            <a:r>
              <a:rPr lang="ja-JP" altLang="en-US" sz="4807" b="0" dirty="0">
                <a:solidFill>
                  <a:srgbClr val="FFFF00"/>
                </a:solidFill>
              </a:rPr>
              <a:t>★★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124164" y="8958442"/>
            <a:ext cx="1628989" cy="916306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defPPr>
              <a:defRPr lang="ja-JP"/>
            </a:defPPr>
            <a:lvl1pPr>
              <a:spcBef>
                <a:spcPct val="0"/>
              </a:spcBef>
              <a:buNone/>
              <a:defRPr sz="13800" spc="-250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en-US" altLang="ja-JP" sz="8483" spc="0" dirty="0">
                <a:solidFill>
                  <a:schemeClr val="bg1"/>
                </a:solidFill>
              </a:rPr>
              <a:t>MAX</a:t>
            </a:r>
            <a:endParaRPr lang="ja-JP" altLang="en-US" sz="8483" spc="0" dirty="0">
              <a:solidFill>
                <a:schemeClr val="bg1"/>
              </a:solidFill>
            </a:endParaRPr>
          </a:p>
        </p:txBody>
      </p:sp>
      <p:sp>
        <p:nvSpPr>
          <p:cNvPr id="10" name="タイトル 1"/>
          <p:cNvSpPr txBox="1">
            <a:spLocks/>
          </p:cNvSpPr>
          <p:nvPr/>
        </p:nvSpPr>
        <p:spPr>
          <a:xfrm>
            <a:off x="458941" y="3281104"/>
            <a:ext cx="9773931" cy="1730800"/>
          </a:xfrm>
          <a:prstGeom prst="rect">
            <a:avLst/>
          </a:prstGeom>
        </p:spPr>
        <p:txBody>
          <a:bodyPr vert="horz" wrap="square" lIns="0" tIns="0" rIns="0" bIns="0" numCol="1" rtlCol="0" anchor="ctr" anchorCtr="0">
            <a:noAutofit/>
          </a:bodyPr>
          <a:lstStyle>
            <a:lvl1pPr>
              <a:spcBef>
                <a:spcPct val="0"/>
              </a:spcBef>
              <a:buNone/>
              <a:defRPr sz="13800" spc="-250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en-US" altLang="ja-JP" sz="14846" spc="0" dirty="0">
                <a:solidFill>
                  <a:srgbClr val="FFFF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BARGEIN</a:t>
            </a:r>
            <a:endParaRPr lang="ja-JP" altLang="en-US" sz="14846" spc="0" dirty="0">
              <a:solidFill>
                <a:srgbClr val="FFFF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458940" y="5111242"/>
            <a:ext cx="6515954" cy="2308635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lvl1pPr>
              <a:spcBef>
                <a:spcPct val="0"/>
              </a:spcBef>
              <a:buNone/>
              <a:defRPr sz="13800" spc="-250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en-US" altLang="ja-JP" sz="21209" spc="0" dirty="0">
                <a:solidFill>
                  <a:srgbClr val="FFFF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SALE</a:t>
            </a:r>
            <a:endParaRPr lang="ja-JP" altLang="en-US" sz="21209" spc="0" dirty="0">
              <a:solidFill>
                <a:srgbClr val="FFFF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2364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15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HGP創英角ﾎﾟｯﾌﾟ体</vt:lpstr>
      <vt:lpstr>HG創英角ﾎﾟｯﾌﾟ体</vt:lpstr>
      <vt:lpstr>ＭＳ Ｐゴシック</vt:lpstr>
      <vt:lpstr>Arial</vt:lpstr>
      <vt:lpstr>Calibri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</dc:title>
  <dc:creator>Designer</dc:creator>
  <cp:lastModifiedBy>User</cp:lastModifiedBy>
  <cp:revision>22</cp:revision>
  <dcterms:created xsi:type="dcterms:W3CDTF">2018-09-12T05:09:10Z</dcterms:created>
  <dcterms:modified xsi:type="dcterms:W3CDTF">2018-09-19T10:47:50Z</dcterms:modified>
</cp:coreProperties>
</file>