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1pPr>
    <a:lvl2pPr marL="1231331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2pPr>
    <a:lvl3pPr marL="2462662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3pPr>
    <a:lvl4pPr marL="3693993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4pPr>
    <a:lvl5pPr marL="4925324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5pPr>
    <a:lvl6pPr marL="6156655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6pPr>
    <a:lvl7pPr marL="7387986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7pPr>
    <a:lvl8pPr marL="8619317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8pPr>
    <a:lvl9pPr marL="9850648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4" autoAdjust="0"/>
    <p:restoredTop sz="94660"/>
  </p:normalViewPr>
  <p:slideViewPr>
    <p:cSldViewPr>
      <p:cViewPr varScale="1">
        <p:scale>
          <a:sx n="31" d="100"/>
          <a:sy n="31" d="100"/>
        </p:scale>
        <p:origin x="132" y="882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"/>
            <a:ext cx="32406000" cy="10692759"/>
          </a:xfrm>
          <a:prstGeom prst="rect">
            <a:avLst/>
          </a:prstGeom>
        </p:spPr>
      </p:pic>
      <p:pic>
        <p:nvPicPr>
          <p:cNvPr id="8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109" y="1223194"/>
            <a:ext cx="24876000" cy="443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51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547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462662" rtl="0" eaLnBrk="1" latinLnBrk="0" hangingPunct="1">
        <a:spcBef>
          <a:spcPct val="0"/>
        </a:spcBef>
        <a:buNone/>
        <a:defRPr kumimoji="1" sz="11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3498" indent="-923498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0913" indent="-769582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78328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4309659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0990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72321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03652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34983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66314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31331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62662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93993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25324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156655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87986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619317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850648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2"/>
          <p:cNvSpPr txBox="1"/>
          <p:nvPr/>
        </p:nvSpPr>
        <p:spPr>
          <a:xfrm>
            <a:off x="22368141" y="9011557"/>
            <a:ext cx="67233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20xx.12.1</a:t>
            </a:r>
            <a:r>
              <a:rPr kumimoji="1" lang="ja-JP" altLang="en-US" sz="6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～</a:t>
            </a:r>
            <a:r>
              <a:rPr kumimoji="1" lang="en-US" altLang="ja-JP" sz="6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12.24</a:t>
            </a:r>
            <a:endParaRPr kumimoji="1" lang="ja-JP" altLang="en-US" sz="6000" dirty="0">
              <a:solidFill>
                <a:schemeClr val="bg1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5" name="テキスト ボックス 1"/>
          <p:cNvSpPr txBox="1"/>
          <p:nvPr/>
        </p:nvSpPr>
        <p:spPr>
          <a:xfrm>
            <a:off x="1872433" y="5563124"/>
            <a:ext cx="28800000" cy="3600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26000" b="0" i="0" u="none" strike="noStrike" kern="1200" baseline="0" dirty="0">
                <a:solidFill>
                  <a:srgbClr val="FFFF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Kartika bold" panose="02020803030404060203" pitchFamily="18" charset="0"/>
              </a:rPr>
              <a:t>CHRISTMAS SALE</a:t>
            </a:r>
            <a:endParaRPr kumimoji="1" lang="ja-JP" altLang="en-US" sz="26000" dirty="0">
              <a:solidFill>
                <a:srgbClr val="FFFF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Kartika bold" panose="020208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218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HGP創英角ﾎﾟｯﾌﾟ体</vt:lpstr>
      <vt:lpstr>Arial</vt:lpstr>
      <vt:lpstr>Kartika bold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2019-02-07T04:24:18Z</dcterms:created>
  <dcterms:modified xsi:type="dcterms:W3CDTF">2019-02-27T08:51:48Z</dcterms:modified>
</cp:coreProperties>
</file>