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32399288" cy="10693400"/>
  <p:notesSz cx="6858000" cy="9144000"/>
  <p:defaultTextStyle>
    <a:defPPr>
      <a:defRPr lang="ja-JP"/>
    </a:defPPr>
    <a:lvl1pPr marL="0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941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882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823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764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705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9646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9587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9528" algn="l" defTabSz="3079882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80"/>
    <a:srgbClr val="0402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25" d="100"/>
          <a:sy n="25" d="100"/>
        </p:scale>
        <p:origin x="2166" y="1392"/>
      </p:cViewPr>
      <p:guideLst>
        <p:guide orient="horz" pos="3368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1">
            <a:extLst>
              <a:ext uri="{FF2B5EF4-FFF2-40B4-BE49-F238E27FC236}">
                <a16:creationId xmlns:a16="http://schemas.microsoft.com/office/drawing/2014/main" id="{C98C217B-D178-4757-8F7F-FE91161BBD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5" r="6793"/>
          <a:stretch/>
        </p:blipFill>
        <p:spPr>
          <a:xfrm>
            <a:off x="0" y="2409"/>
            <a:ext cx="32399288" cy="10690991"/>
          </a:xfrm>
          <a:prstGeom prst="rect">
            <a:avLst/>
          </a:prstGeom>
        </p:spPr>
      </p:pic>
      <p:pic>
        <p:nvPicPr>
          <p:cNvPr id="10" name="図 3">
            <a:extLst>
              <a:ext uri="{FF2B5EF4-FFF2-40B4-BE49-F238E27FC236}">
                <a16:creationId xmlns:a16="http://schemas.microsoft.com/office/drawing/2014/main" id="{BCD524B4-B212-42A6-A297-7EFC04946C9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3950" y="-76201"/>
            <a:ext cx="10114926" cy="3694709"/>
          </a:xfrm>
          <a:prstGeom prst="rect">
            <a:avLst/>
          </a:prstGeom>
        </p:spPr>
      </p:pic>
      <p:pic>
        <p:nvPicPr>
          <p:cNvPr id="6" name="図 2">
            <a:extLst>
              <a:ext uri="{FF2B5EF4-FFF2-40B4-BE49-F238E27FC236}">
                <a16:creationId xmlns:a16="http://schemas.microsoft.com/office/drawing/2014/main" id="{17CFEAEB-AF4F-4DFE-A081-BB88B9245D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0132" y="2839002"/>
            <a:ext cx="9468000" cy="744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4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7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3079882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956" indent="-1154956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404" indent="-962463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853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794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735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9676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9617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9558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9499" indent="-769971" algn="l" defTabSz="307988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941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882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823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764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705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9646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9587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9528" algn="l" defTabSz="3079882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/>
          <p:nvPr/>
        </p:nvSpPr>
        <p:spPr>
          <a:xfrm>
            <a:off x="18503900" y="9091116"/>
            <a:ext cx="5907195" cy="116955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en-US" altLang="ja-JP" sz="6900" dirty="0">
                <a:solidFill>
                  <a:srgbClr val="000080"/>
                </a:solidFill>
                <a:latin typeface="Arial Black" panose="020B0A04020102020204" pitchFamily="34" charset="0"/>
              </a:rPr>
              <a:t>FUJIZACCA</a:t>
            </a:r>
            <a:endParaRPr lang="ja-JP" altLang="en-US" sz="6900" dirty="0">
              <a:solidFill>
                <a:srgbClr val="00008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 rot="-1140000">
            <a:off x="22781840" y="6708485"/>
            <a:ext cx="5907195" cy="116955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en-US" altLang="ja-JP" sz="8000" dirty="0">
                <a:solidFill>
                  <a:srgbClr val="FF0000"/>
                </a:solidFill>
                <a:latin typeface="Arial Black" panose="020B0A04020102020204" pitchFamily="34" charset="0"/>
                <a:cs typeface="Gisha" panose="020B0502040204020203" pitchFamily="34" charset="-79"/>
              </a:rPr>
              <a:t>for you!</a:t>
            </a:r>
            <a:endParaRPr lang="ja-JP" altLang="en-US" sz="8800" dirty="0">
              <a:solidFill>
                <a:srgbClr val="FF0000"/>
              </a:solidFill>
              <a:latin typeface="Arial Black" panose="020B0A04020102020204" pitchFamily="34" charset="0"/>
              <a:cs typeface="Gisha" panose="020B0502040204020203" pitchFamily="34" charset="-79"/>
            </a:endParaRPr>
          </a:p>
        </p:txBody>
      </p:sp>
      <p:sp>
        <p:nvSpPr>
          <p:cNvPr id="7" name="テキスト ボックス 2"/>
          <p:cNvSpPr txBox="1"/>
          <p:nvPr/>
        </p:nvSpPr>
        <p:spPr>
          <a:xfrm>
            <a:off x="20880164" y="306140"/>
            <a:ext cx="9720000" cy="216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lang="en-US" altLang="ja-JP" sz="1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20XX.3.1-3.14</a:t>
            </a:r>
            <a:endParaRPr lang="ja-JP" altLang="en-US" sz="1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テキスト ボックス 1"/>
          <p:cNvSpPr txBox="1"/>
          <p:nvPr/>
        </p:nvSpPr>
        <p:spPr>
          <a:xfrm>
            <a:off x="0" y="1030412"/>
            <a:ext cx="17855828" cy="828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r>
              <a:rPr lang="en-US" altLang="ja-JP" sz="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 day’s</a:t>
            </a:r>
          </a:p>
          <a:p>
            <a:r>
              <a:rPr lang="en-US" altLang="ja-JP" sz="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Fair 20XX</a:t>
            </a:r>
            <a:endParaRPr lang="ja-JP" altLang="en-US" sz="2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542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Arial Black</vt:lpstr>
      <vt:lpstr>Times New Roman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2019-02-07T01:41:18Z</dcterms:created>
  <dcterms:modified xsi:type="dcterms:W3CDTF">2019-03-05T09:34:04Z</dcterms:modified>
</cp:coreProperties>
</file>