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32404050" cy="10693400"/>
  <p:notesSz cx="6858000" cy="9144000"/>
  <p:defaultTextStyle>
    <a:defPPr>
      <a:defRPr lang="ja-JP"/>
    </a:defPPr>
    <a:lvl1pPr marL="0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1pPr>
    <a:lvl2pPr marL="1231331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2pPr>
    <a:lvl3pPr marL="2462662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3pPr>
    <a:lvl4pPr marL="3693993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4pPr>
    <a:lvl5pPr marL="4925324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5pPr>
    <a:lvl6pPr marL="6156655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6pPr>
    <a:lvl7pPr marL="7387986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7pPr>
    <a:lvl8pPr marL="8619317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8pPr>
    <a:lvl9pPr marL="9850648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CC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25" d="100"/>
          <a:sy n="25" d="100"/>
        </p:scale>
        <p:origin x="-1548" y="-1602"/>
      </p:cViewPr>
      <p:guideLst>
        <p:guide orient="horz" pos="3368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" y="0"/>
            <a:ext cx="32402138" cy="1069403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0745" y="2816895"/>
            <a:ext cx="5256000" cy="5252733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76039" y="0"/>
            <a:ext cx="43200329" cy="1069340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8071" y="2826420"/>
            <a:ext cx="5256000" cy="525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24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608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2462662" rtl="0" eaLnBrk="1" latinLnBrk="0" hangingPunct="1">
        <a:spcBef>
          <a:spcPct val="0"/>
        </a:spcBef>
        <a:buNone/>
        <a:defRPr kumimoji="1" sz="11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3498" indent="-923498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000913" indent="-769582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78328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500" kern="1200">
          <a:solidFill>
            <a:schemeClr val="tx1"/>
          </a:solidFill>
          <a:latin typeface="+mn-lt"/>
          <a:ea typeface="+mn-ea"/>
          <a:cs typeface="+mn-cs"/>
        </a:defRPr>
      </a:lvl3pPr>
      <a:lvl4pPr marL="4309659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540990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772321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003652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234983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466314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31331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62662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93993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925324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156655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87986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619317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850648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1"/>
          <p:cNvSpPr txBox="1"/>
          <p:nvPr/>
        </p:nvSpPr>
        <p:spPr>
          <a:xfrm>
            <a:off x="7058025" y="3986586"/>
            <a:ext cx="18288000" cy="2664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27000" dirty="0" smtClean="0">
                <a:solidFill>
                  <a:schemeClr val="bg1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Winter Fair</a:t>
            </a:r>
            <a:endParaRPr kumimoji="1" lang="ja-JP" altLang="en-US" sz="27000" dirty="0">
              <a:solidFill>
                <a:schemeClr val="bg1"/>
              </a:solidFill>
              <a:latin typeface="Colonna MT" panose="04020805060202030203" pitchFamily="82" charset="0"/>
              <a:cs typeface="Times New Roman Bold" panose="02020803070505020304" pitchFamily="18" charset="0"/>
            </a:endParaRPr>
          </a:p>
        </p:txBody>
      </p:sp>
      <p:sp>
        <p:nvSpPr>
          <p:cNvPr id="9" name="テキスト ボックス 2"/>
          <p:cNvSpPr txBox="1"/>
          <p:nvPr/>
        </p:nvSpPr>
        <p:spPr>
          <a:xfrm>
            <a:off x="13502025" y="2909916"/>
            <a:ext cx="5400000" cy="1440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6600" dirty="0" smtClean="0">
                <a:solidFill>
                  <a:schemeClr val="bg1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XXXX SHOP</a:t>
            </a:r>
            <a:endParaRPr kumimoji="1" lang="ja-JP" altLang="en-US" sz="6600" dirty="0">
              <a:solidFill>
                <a:schemeClr val="bg1"/>
              </a:solidFill>
              <a:latin typeface="Colonna MT" panose="04020805060202030203" pitchFamily="82" charset="0"/>
              <a:cs typeface="Times New Roman Bold" panose="02020803070505020304" pitchFamily="18" charset="0"/>
            </a:endParaRPr>
          </a:p>
        </p:txBody>
      </p:sp>
      <p:sp>
        <p:nvSpPr>
          <p:cNvPr id="10" name="テキスト ボックス 3"/>
          <p:cNvSpPr txBox="1"/>
          <p:nvPr/>
        </p:nvSpPr>
        <p:spPr>
          <a:xfrm>
            <a:off x="12602025" y="6398736"/>
            <a:ext cx="7200000" cy="1440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10000" dirty="0" smtClean="0">
                <a:solidFill>
                  <a:schemeClr val="bg1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20XX.01.15 - 01.31</a:t>
            </a:r>
            <a:endParaRPr kumimoji="1" lang="ja-JP" altLang="en-US" sz="10000" dirty="0">
              <a:solidFill>
                <a:schemeClr val="bg1"/>
              </a:solidFill>
              <a:latin typeface="Colonna MT" panose="04020805060202030203" pitchFamily="82" charset="0"/>
              <a:cs typeface="Times New Roman Bold" panose="02020803070505020304" pitchFamily="18" charset="0"/>
            </a:endParaRPr>
          </a:p>
        </p:txBody>
      </p:sp>
      <p:sp>
        <p:nvSpPr>
          <p:cNvPr id="11" name="テキスト ボックス 4"/>
          <p:cNvSpPr txBox="1"/>
          <p:nvPr/>
        </p:nvSpPr>
        <p:spPr>
          <a:xfrm>
            <a:off x="26840541" y="4272106"/>
            <a:ext cx="3600000" cy="2880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marL="0" marR="0" indent="0" algn="ctr" defTabSz="2462662" rtl="0" eaLnBrk="1" fontAlgn="auto" latinLnBrk="0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3000" dirty="0" smtClean="0">
                <a:solidFill>
                  <a:srgbClr val="000000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20-50</a:t>
            </a:r>
            <a:r>
              <a:rPr kumimoji="1" lang="en-US" altLang="ja-JP" sz="8000" dirty="0" smtClean="0">
                <a:solidFill>
                  <a:srgbClr val="000000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%</a:t>
            </a:r>
          </a:p>
          <a:p>
            <a:pPr algn="ctr">
              <a:lnSpc>
                <a:spcPts val="10000"/>
              </a:lnSpc>
            </a:pPr>
            <a:r>
              <a:rPr kumimoji="1" lang="en-US" altLang="ja-JP" sz="11000" dirty="0" smtClean="0">
                <a:solidFill>
                  <a:srgbClr val="000000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OFF</a:t>
            </a:r>
          </a:p>
        </p:txBody>
      </p:sp>
    </p:spTree>
    <p:extLst>
      <p:ext uri="{BB962C8B-B14F-4D97-AF65-F5344CB8AC3E}">
        <p14:creationId xmlns:p14="http://schemas.microsoft.com/office/powerpoint/2010/main" val="2070379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2019-02-07T06:33:00Z</dcterms:created>
  <dcterms:modified xsi:type="dcterms:W3CDTF">2019-02-25T06:14:42Z</dcterms:modified>
</cp:coreProperties>
</file>