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E673"/>
    <a:srgbClr val="FFFF66"/>
    <a:srgbClr val="333399"/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" d="100"/>
          <a:sy n="30" d="100"/>
        </p:scale>
        <p:origin x="120" y="1260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"/>
            <a:ext cx="32406000" cy="1069275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00" y="774000"/>
            <a:ext cx="12392671" cy="24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9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50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3"/>
          <p:cNvSpPr txBox="1"/>
          <p:nvPr/>
        </p:nvSpPr>
        <p:spPr>
          <a:xfrm>
            <a:off x="26036388" y="2005424"/>
            <a:ext cx="5400000" cy="108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kumimoji="1" lang="en-US" altLang="ja-JP" sz="6000" b="0" cap="none" spc="0" dirty="0">
                <a:ln>
                  <a:noFill/>
                </a:ln>
                <a:solidFill>
                  <a:srgbClr val="FFFFFF"/>
                </a:solidFill>
                <a:effectLst/>
                <a:latin typeface="Arial Black" panose="020B0A04020102020204" pitchFamily="34" charset="0"/>
                <a:cs typeface="Aparajita bold italic" panose="020B0804020202020204" pitchFamily="34" charset="0"/>
              </a:rPr>
              <a:t>FUJI SHOP</a:t>
            </a:r>
            <a:endParaRPr kumimoji="1" lang="ja-JP" altLang="en-US" sz="6000" b="0" cap="none" spc="0" dirty="0">
              <a:ln>
                <a:noFill/>
              </a:ln>
              <a:solidFill>
                <a:srgbClr val="FFFFFF"/>
              </a:solidFill>
              <a:effectLst/>
              <a:latin typeface="Arial Black" panose="020B0A04020102020204" pitchFamily="34" charset="0"/>
              <a:cs typeface="Aparajita bold italic" panose="020B0804020202020204" pitchFamily="34" charset="0"/>
            </a:endParaRPr>
          </a:p>
        </p:txBody>
      </p:sp>
      <p:sp>
        <p:nvSpPr>
          <p:cNvPr id="7" name="テキスト ボックス 2"/>
          <p:cNvSpPr txBox="1"/>
          <p:nvPr/>
        </p:nvSpPr>
        <p:spPr>
          <a:xfrm>
            <a:off x="21818649" y="439200"/>
            <a:ext cx="9648000" cy="14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US" altLang="ja-JP" sz="8800" i="1" dirty="0">
                <a:solidFill>
                  <a:srgbClr val="FFFFFF"/>
                </a:solidFill>
                <a:latin typeface="Century" panose="02040604050505020304" pitchFamily="18" charset="0"/>
                <a:ea typeface="HGP明朝B" panose="02020800000000000000" pitchFamily="18" charset="-128"/>
                <a:cs typeface="Aparajita bold italic" panose="020B0804020202020204" pitchFamily="34" charset="0"/>
              </a:rPr>
              <a:t>20xx.12.1</a:t>
            </a:r>
            <a:r>
              <a:rPr lang="ja-JP" altLang="en-US" sz="8800" i="1" dirty="0">
                <a:solidFill>
                  <a:srgbClr val="FFFFFF"/>
                </a:solidFill>
                <a:latin typeface="Century" panose="02040604050505020304" pitchFamily="18" charset="0"/>
                <a:ea typeface="HGP明朝B" panose="02020800000000000000" pitchFamily="18" charset="-128"/>
                <a:cs typeface="Aparajita bold italic" panose="020B0804020202020204" pitchFamily="34" charset="0"/>
              </a:rPr>
              <a:t> </a:t>
            </a:r>
            <a:r>
              <a:rPr lang="en-US" altLang="ja-JP" sz="8800" i="1" dirty="0">
                <a:solidFill>
                  <a:srgbClr val="FFFFFF"/>
                </a:solidFill>
                <a:latin typeface="Century" panose="02040604050505020304" pitchFamily="18" charset="0"/>
                <a:ea typeface="HGP明朝B" panose="02020800000000000000" pitchFamily="18" charset="-128"/>
                <a:cs typeface="Aparajita bold italic" panose="020B0804020202020204" pitchFamily="34" charset="0"/>
              </a:rPr>
              <a:t>- </a:t>
            </a:r>
            <a:r>
              <a:rPr kumimoji="1" lang="en-US" altLang="ja-JP" sz="8800" b="0" i="1" cap="none" spc="0" dirty="0">
                <a:ln>
                  <a:noFill/>
                </a:ln>
                <a:solidFill>
                  <a:srgbClr val="FFFFFF"/>
                </a:solidFill>
                <a:effectLst/>
                <a:latin typeface="Century" panose="02040604050505020304" pitchFamily="18" charset="0"/>
                <a:ea typeface="HGP明朝B" panose="02020800000000000000" pitchFamily="18" charset="-128"/>
                <a:cs typeface="Aparajita bold italic" panose="020B0804020202020204" pitchFamily="34" charset="0"/>
              </a:rPr>
              <a:t>12.24</a:t>
            </a:r>
            <a:endParaRPr kumimoji="1" lang="ja-JP" altLang="en-US" sz="8800" b="0" i="1" cap="none" spc="0" dirty="0">
              <a:ln>
                <a:noFill/>
              </a:ln>
              <a:solidFill>
                <a:srgbClr val="FFFFFF"/>
              </a:solidFill>
              <a:effectLst/>
              <a:latin typeface="Century" panose="02040604050505020304" pitchFamily="18" charset="0"/>
              <a:ea typeface="HGP明朝B" panose="02020800000000000000" pitchFamily="18" charset="-128"/>
              <a:cs typeface="Aparajita bold italic" panose="020B0804020202020204" pitchFamily="34" charset="0"/>
            </a:endParaRPr>
          </a:p>
        </p:txBody>
      </p:sp>
      <p:sp>
        <p:nvSpPr>
          <p:cNvPr id="15" name="テキスト ボックス 1"/>
          <p:cNvSpPr txBox="1"/>
          <p:nvPr/>
        </p:nvSpPr>
        <p:spPr>
          <a:xfrm>
            <a:off x="-100919" y="3186460"/>
            <a:ext cx="30645484" cy="540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50000" b="1" cap="none" spc="0" dirty="0" err="1">
                <a:ln w="152400" cmpd="sng">
                  <a:noFill/>
                  <a:prstDash val="solid"/>
                </a:ln>
                <a:solidFill>
                  <a:srgbClr val="FFE673"/>
                </a:solidFill>
                <a:effectLst>
                  <a:glow rad="152400">
                    <a:srgbClr val="000000"/>
                  </a:glow>
                </a:effectLst>
                <a:latin typeface="Edwardian Script ITC" panose="030303020407070D0804" pitchFamily="66" charset="0"/>
                <a:cs typeface="Aparajita" panose="020B0502040204020203" pitchFamily="18" charset="0"/>
              </a:rPr>
              <a:t>ChristmasSale</a:t>
            </a:r>
            <a:endParaRPr kumimoji="1" lang="ja-JP" altLang="en-US" sz="50000" b="1" cap="none" spc="0" dirty="0">
              <a:ln w="152400" cmpd="sng">
                <a:noFill/>
                <a:prstDash val="solid"/>
              </a:ln>
              <a:solidFill>
                <a:srgbClr val="FFE673"/>
              </a:solidFill>
              <a:effectLst>
                <a:glow rad="152400">
                  <a:srgbClr val="000000"/>
                </a:glow>
              </a:effectLst>
              <a:latin typeface="Edwardian Script ITC" panose="030303020407070D0804" pitchFamily="66" charset="0"/>
              <a:cs typeface="Aparajita" panose="020B0502040204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533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HGP明朝B</vt:lpstr>
      <vt:lpstr>ＭＳ Ｐゴシック</vt:lpstr>
      <vt:lpstr>Aparajita</vt:lpstr>
      <vt:lpstr>Aparajita bold italic</vt:lpstr>
      <vt:lpstr>Arial</vt:lpstr>
      <vt:lpstr>Arial Black</vt:lpstr>
      <vt:lpstr>Century</vt:lpstr>
      <vt:lpstr>Edwardian Script ITC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2019-02-07T04:58:48Z</dcterms:created>
  <dcterms:modified xsi:type="dcterms:W3CDTF">2019-03-05T08:27:14Z</dcterms:modified>
</cp:coreProperties>
</file>