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0691813" cy="15119350"/>
  <p:notesSz cx="6858000" cy="9144000"/>
  <p:defaultTextStyle>
    <a:defPPr>
      <a:defRPr lang="ja-JP"/>
    </a:defPPr>
    <a:lvl1pPr marL="0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1pPr>
    <a:lvl2pPr marL="703903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2pPr>
    <a:lvl3pPr marL="1407806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3pPr>
    <a:lvl4pPr marL="2111709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4pPr>
    <a:lvl5pPr marL="2815612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5pPr>
    <a:lvl6pPr marL="3519515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6pPr>
    <a:lvl7pPr marL="4223418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7pPr>
    <a:lvl8pPr marL="4927323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8pPr>
    <a:lvl9pPr marL="5631226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62" userDrawn="1">
          <p15:clr>
            <a:srgbClr val="A4A3A4"/>
          </p15:clr>
        </p15:guide>
        <p15:guide id="2" pos="33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4" d="100"/>
          <a:sy n="44" d="100"/>
        </p:scale>
        <p:origin x="1626" y="90"/>
      </p:cViewPr>
      <p:guideLst>
        <p:guide orient="horz" pos="4762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886" y="4696801"/>
            <a:ext cx="9088042" cy="3240861"/>
          </a:xfrm>
        </p:spPr>
        <p:txBody>
          <a:bodyPr/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773" y="8567633"/>
            <a:ext cx="7484269" cy="38638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039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078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11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8156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5195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223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9273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6312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912FD-43AC-4F0F-88D4-C9409DA771E7}" type="datetimeFigureOut">
              <a:rPr kumimoji="1" lang="ja-JP" altLang="en-US" smtClean="0"/>
              <a:t>2019/2/19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100F0-D49E-4C8E-A6FC-321EC0DC63E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58337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912FD-43AC-4F0F-88D4-C9409DA771E7}" type="datetimeFigureOut">
              <a:rPr kumimoji="1" lang="ja-JP" altLang="en-US" smtClean="0"/>
              <a:t>2019/2/19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100F0-D49E-4C8E-A6FC-321EC0DC63E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83937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51565" y="605477"/>
            <a:ext cx="2405658" cy="12900446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534591" y="605477"/>
            <a:ext cx="7038776" cy="12900446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912FD-43AC-4F0F-88D4-C9409DA771E7}" type="datetimeFigureOut">
              <a:rPr kumimoji="1" lang="ja-JP" altLang="en-US" smtClean="0"/>
              <a:t>2019/2/19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100F0-D49E-4C8E-A6FC-321EC0DC63E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377569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912FD-43AC-4F0F-88D4-C9409DA771E7}" type="datetimeFigureOut">
              <a:rPr kumimoji="1" lang="ja-JP" altLang="en-US" smtClean="0"/>
              <a:t>2019/2/19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100F0-D49E-4C8E-A6FC-321EC0DC63E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5179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580" y="9715584"/>
            <a:ext cx="9088042" cy="3002871"/>
          </a:xfrm>
        </p:spPr>
        <p:txBody>
          <a:bodyPr anchor="t"/>
          <a:lstStyle>
            <a:lvl1pPr algn="l">
              <a:defRPr sz="6221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44580" y="6408228"/>
            <a:ext cx="9088042" cy="3307357"/>
          </a:xfrm>
        </p:spPr>
        <p:txBody>
          <a:bodyPr anchor="b"/>
          <a:lstStyle>
            <a:lvl1pPr marL="0" indent="0">
              <a:buNone/>
              <a:defRPr sz="3111">
                <a:solidFill>
                  <a:schemeClr val="tx1">
                    <a:tint val="75000"/>
                  </a:schemeClr>
                </a:solidFill>
              </a:defRPr>
            </a:lvl1pPr>
            <a:lvl2pPr marL="703903" indent="0">
              <a:buNone/>
              <a:defRPr sz="2828">
                <a:solidFill>
                  <a:schemeClr val="tx1">
                    <a:tint val="75000"/>
                  </a:schemeClr>
                </a:solidFill>
              </a:defRPr>
            </a:lvl2pPr>
            <a:lvl3pPr marL="1407806" indent="0">
              <a:buNone/>
              <a:defRPr sz="2404">
                <a:solidFill>
                  <a:schemeClr val="tx1">
                    <a:tint val="75000"/>
                  </a:schemeClr>
                </a:solidFill>
              </a:defRPr>
            </a:lvl3pPr>
            <a:lvl4pPr marL="2111709" indent="0">
              <a:buNone/>
              <a:defRPr sz="2121">
                <a:solidFill>
                  <a:schemeClr val="tx1">
                    <a:tint val="75000"/>
                  </a:schemeClr>
                </a:solidFill>
              </a:defRPr>
            </a:lvl4pPr>
            <a:lvl5pPr marL="2815612" indent="0">
              <a:buNone/>
              <a:defRPr sz="2121">
                <a:solidFill>
                  <a:schemeClr val="tx1">
                    <a:tint val="75000"/>
                  </a:schemeClr>
                </a:solidFill>
              </a:defRPr>
            </a:lvl5pPr>
            <a:lvl6pPr marL="3519515" indent="0">
              <a:buNone/>
              <a:defRPr sz="2121">
                <a:solidFill>
                  <a:schemeClr val="tx1">
                    <a:tint val="75000"/>
                  </a:schemeClr>
                </a:solidFill>
              </a:defRPr>
            </a:lvl6pPr>
            <a:lvl7pPr marL="4223418" indent="0">
              <a:buNone/>
              <a:defRPr sz="2121">
                <a:solidFill>
                  <a:schemeClr val="tx1">
                    <a:tint val="75000"/>
                  </a:schemeClr>
                </a:solidFill>
              </a:defRPr>
            </a:lvl7pPr>
            <a:lvl8pPr marL="4927323" indent="0">
              <a:buNone/>
              <a:defRPr sz="2121">
                <a:solidFill>
                  <a:schemeClr val="tx1">
                    <a:tint val="75000"/>
                  </a:schemeClr>
                </a:solidFill>
              </a:defRPr>
            </a:lvl8pPr>
            <a:lvl9pPr marL="5631226" indent="0">
              <a:buNone/>
              <a:defRPr sz="212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912FD-43AC-4F0F-88D4-C9409DA771E7}" type="datetimeFigureOut">
              <a:rPr kumimoji="1" lang="ja-JP" altLang="en-US" smtClean="0"/>
              <a:t>2019/2/19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100F0-D49E-4C8E-A6FC-321EC0DC63E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77680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534590" y="3527850"/>
            <a:ext cx="4722218" cy="9978073"/>
          </a:xfrm>
        </p:spPr>
        <p:txBody>
          <a:bodyPr/>
          <a:lstStyle>
            <a:lvl1pPr>
              <a:defRPr sz="4242"/>
            </a:lvl1pPr>
            <a:lvl2pPr>
              <a:defRPr sz="3676"/>
            </a:lvl2pPr>
            <a:lvl3pPr>
              <a:defRPr sz="3111"/>
            </a:lvl3pPr>
            <a:lvl4pPr>
              <a:defRPr sz="2828"/>
            </a:lvl4pPr>
            <a:lvl5pPr>
              <a:defRPr sz="2828"/>
            </a:lvl5pPr>
            <a:lvl6pPr>
              <a:defRPr sz="2828"/>
            </a:lvl6pPr>
            <a:lvl7pPr>
              <a:defRPr sz="2828"/>
            </a:lvl7pPr>
            <a:lvl8pPr>
              <a:defRPr sz="2828"/>
            </a:lvl8pPr>
            <a:lvl9pPr>
              <a:defRPr sz="2828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435005" y="3527850"/>
            <a:ext cx="4722218" cy="9978073"/>
          </a:xfrm>
        </p:spPr>
        <p:txBody>
          <a:bodyPr/>
          <a:lstStyle>
            <a:lvl1pPr>
              <a:defRPr sz="4242"/>
            </a:lvl1pPr>
            <a:lvl2pPr>
              <a:defRPr sz="3676"/>
            </a:lvl2pPr>
            <a:lvl3pPr>
              <a:defRPr sz="3111"/>
            </a:lvl3pPr>
            <a:lvl4pPr>
              <a:defRPr sz="2828"/>
            </a:lvl4pPr>
            <a:lvl5pPr>
              <a:defRPr sz="2828"/>
            </a:lvl5pPr>
            <a:lvl6pPr>
              <a:defRPr sz="2828"/>
            </a:lvl6pPr>
            <a:lvl7pPr>
              <a:defRPr sz="2828"/>
            </a:lvl7pPr>
            <a:lvl8pPr>
              <a:defRPr sz="2828"/>
            </a:lvl8pPr>
            <a:lvl9pPr>
              <a:defRPr sz="2828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912FD-43AC-4F0F-88D4-C9409DA771E7}" type="datetimeFigureOut">
              <a:rPr kumimoji="1" lang="ja-JP" altLang="en-US" smtClean="0"/>
              <a:t>2019/2/19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100F0-D49E-4C8E-A6FC-321EC0DC63E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64307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593" y="3384356"/>
            <a:ext cx="4724074" cy="1410439"/>
          </a:xfrm>
        </p:spPr>
        <p:txBody>
          <a:bodyPr anchor="b"/>
          <a:lstStyle>
            <a:lvl1pPr marL="0" indent="0">
              <a:buNone/>
              <a:defRPr sz="3676" b="1"/>
            </a:lvl1pPr>
            <a:lvl2pPr marL="703903" indent="0">
              <a:buNone/>
              <a:defRPr sz="3111" b="1"/>
            </a:lvl2pPr>
            <a:lvl3pPr marL="1407806" indent="0">
              <a:buNone/>
              <a:defRPr sz="2828" b="1"/>
            </a:lvl3pPr>
            <a:lvl4pPr marL="2111709" indent="0">
              <a:buNone/>
              <a:defRPr sz="2404" b="1"/>
            </a:lvl4pPr>
            <a:lvl5pPr marL="2815612" indent="0">
              <a:buNone/>
              <a:defRPr sz="2404" b="1"/>
            </a:lvl5pPr>
            <a:lvl6pPr marL="3519515" indent="0">
              <a:buNone/>
              <a:defRPr sz="2404" b="1"/>
            </a:lvl6pPr>
            <a:lvl7pPr marL="4223418" indent="0">
              <a:buNone/>
              <a:defRPr sz="2404" b="1"/>
            </a:lvl7pPr>
            <a:lvl8pPr marL="4927323" indent="0">
              <a:buNone/>
              <a:defRPr sz="2404" b="1"/>
            </a:lvl8pPr>
            <a:lvl9pPr marL="5631226" indent="0">
              <a:buNone/>
              <a:defRPr sz="2404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34593" y="4794794"/>
            <a:ext cx="4724074" cy="8711126"/>
          </a:xfrm>
        </p:spPr>
        <p:txBody>
          <a:bodyPr/>
          <a:lstStyle>
            <a:lvl1pPr>
              <a:defRPr sz="3676"/>
            </a:lvl1pPr>
            <a:lvl2pPr>
              <a:defRPr sz="3111"/>
            </a:lvl2pPr>
            <a:lvl3pPr>
              <a:defRPr sz="2828"/>
            </a:lvl3pPr>
            <a:lvl4pPr>
              <a:defRPr sz="2404"/>
            </a:lvl4pPr>
            <a:lvl5pPr>
              <a:defRPr sz="2404"/>
            </a:lvl5pPr>
            <a:lvl6pPr>
              <a:defRPr sz="2404"/>
            </a:lvl6pPr>
            <a:lvl7pPr>
              <a:defRPr sz="2404"/>
            </a:lvl7pPr>
            <a:lvl8pPr>
              <a:defRPr sz="2404"/>
            </a:lvl8pPr>
            <a:lvl9pPr>
              <a:defRPr sz="2404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5431294" y="3384356"/>
            <a:ext cx="4725929" cy="1410439"/>
          </a:xfrm>
        </p:spPr>
        <p:txBody>
          <a:bodyPr anchor="b"/>
          <a:lstStyle>
            <a:lvl1pPr marL="0" indent="0">
              <a:buNone/>
              <a:defRPr sz="3676" b="1"/>
            </a:lvl1pPr>
            <a:lvl2pPr marL="703903" indent="0">
              <a:buNone/>
              <a:defRPr sz="3111" b="1"/>
            </a:lvl2pPr>
            <a:lvl3pPr marL="1407806" indent="0">
              <a:buNone/>
              <a:defRPr sz="2828" b="1"/>
            </a:lvl3pPr>
            <a:lvl4pPr marL="2111709" indent="0">
              <a:buNone/>
              <a:defRPr sz="2404" b="1"/>
            </a:lvl4pPr>
            <a:lvl5pPr marL="2815612" indent="0">
              <a:buNone/>
              <a:defRPr sz="2404" b="1"/>
            </a:lvl5pPr>
            <a:lvl6pPr marL="3519515" indent="0">
              <a:buNone/>
              <a:defRPr sz="2404" b="1"/>
            </a:lvl6pPr>
            <a:lvl7pPr marL="4223418" indent="0">
              <a:buNone/>
              <a:defRPr sz="2404" b="1"/>
            </a:lvl7pPr>
            <a:lvl8pPr marL="4927323" indent="0">
              <a:buNone/>
              <a:defRPr sz="2404" b="1"/>
            </a:lvl8pPr>
            <a:lvl9pPr marL="5631226" indent="0">
              <a:buNone/>
              <a:defRPr sz="2404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5431294" y="4794794"/>
            <a:ext cx="4725929" cy="8711126"/>
          </a:xfrm>
        </p:spPr>
        <p:txBody>
          <a:bodyPr/>
          <a:lstStyle>
            <a:lvl1pPr>
              <a:defRPr sz="3676"/>
            </a:lvl1pPr>
            <a:lvl2pPr>
              <a:defRPr sz="3111"/>
            </a:lvl2pPr>
            <a:lvl3pPr>
              <a:defRPr sz="2828"/>
            </a:lvl3pPr>
            <a:lvl4pPr>
              <a:defRPr sz="2404"/>
            </a:lvl4pPr>
            <a:lvl5pPr>
              <a:defRPr sz="2404"/>
            </a:lvl5pPr>
            <a:lvl6pPr>
              <a:defRPr sz="2404"/>
            </a:lvl6pPr>
            <a:lvl7pPr>
              <a:defRPr sz="2404"/>
            </a:lvl7pPr>
            <a:lvl8pPr>
              <a:defRPr sz="2404"/>
            </a:lvl8pPr>
            <a:lvl9pPr>
              <a:defRPr sz="2404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912FD-43AC-4F0F-88D4-C9409DA771E7}" type="datetimeFigureOut">
              <a:rPr kumimoji="1" lang="ja-JP" altLang="en-US" smtClean="0"/>
              <a:t>2019/2/19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100F0-D49E-4C8E-A6FC-321EC0DC63E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93060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912FD-43AC-4F0F-88D4-C9409DA771E7}" type="datetimeFigureOut">
              <a:rPr kumimoji="1" lang="ja-JP" altLang="en-US" smtClean="0"/>
              <a:t>2019/2/19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100F0-D49E-4C8E-A6FC-321EC0DC63E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33515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912FD-43AC-4F0F-88D4-C9409DA771E7}" type="datetimeFigureOut">
              <a:rPr kumimoji="1" lang="ja-JP" altLang="en-US" smtClean="0"/>
              <a:t>2019/2/19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100F0-D49E-4C8E-A6FC-321EC0DC63E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64482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592" y="601973"/>
            <a:ext cx="3517534" cy="2561891"/>
          </a:xfrm>
        </p:spPr>
        <p:txBody>
          <a:bodyPr anchor="b"/>
          <a:lstStyle>
            <a:lvl1pPr algn="l">
              <a:defRPr sz="3111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180203" y="601977"/>
            <a:ext cx="5977022" cy="12903947"/>
          </a:xfrm>
        </p:spPr>
        <p:txBody>
          <a:bodyPr/>
          <a:lstStyle>
            <a:lvl1pPr>
              <a:defRPr sz="4949"/>
            </a:lvl1pPr>
            <a:lvl2pPr>
              <a:defRPr sz="4242"/>
            </a:lvl2pPr>
            <a:lvl3pPr>
              <a:defRPr sz="3676"/>
            </a:lvl3pPr>
            <a:lvl4pPr>
              <a:defRPr sz="3111"/>
            </a:lvl4pPr>
            <a:lvl5pPr>
              <a:defRPr sz="3111"/>
            </a:lvl5pPr>
            <a:lvl6pPr>
              <a:defRPr sz="3111"/>
            </a:lvl6pPr>
            <a:lvl7pPr>
              <a:defRPr sz="3111"/>
            </a:lvl7pPr>
            <a:lvl8pPr>
              <a:defRPr sz="3111"/>
            </a:lvl8pPr>
            <a:lvl9pPr>
              <a:defRPr sz="311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534592" y="3163866"/>
            <a:ext cx="3517534" cy="10342057"/>
          </a:xfrm>
        </p:spPr>
        <p:txBody>
          <a:bodyPr/>
          <a:lstStyle>
            <a:lvl1pPr marL="0" indent="0">
              <a:buNone/>
              <a:defRPr sz="2121"/>
            </a:lvl1pPr>
            <a:lvl2pPr marL="703903" indent="0">
              <a:buNone/>
              <a:defRPr sz="1838"/>
            </a:lvl2pPr>
            <a:lvl3pPr marL="1407806" indent="0">
              <a:buNone/>
              <a:defRPr sz="1555"/>
            </a:lvl3pPr>
            <a:lvl4pPr marL="2111709" indent="0">
              <a:buNone/>
              <a:defRPr sz="1414"/>
            </a:lvl4pPr>
            <a:lvl5pPr marL="2815612" indent="0">
              <a:buNone/>
              <a:defRPr sz="1414"/>
            </a:lvl5pPr>
            <a:lvl6pPr marL="3519515" indent="0">
              <a:buNone/>
              <a:defRPr sz="1414"/>
            </a:lvl6pPr>
            <a:lvl7pPr marL="4223418" indent="0">
              <a:buNone/>
              <a:defRPr sz="1414"/>
            </a:lvl7pPr>
            <a:lvl8pPr marL="4927323" indent="0">
              <a:buNone/>
              <a:defRPr sz="1414"/>
            </a:lvl8pPr>
            <a:lvl9pPr marL="5631226" indent="0">
              <a:buNone/>
              <a:defRPr sz="1414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912FD-43AC-4F0F-88D4-C9409DA771E7}" type="datetimeFigureOut">
              <a:rPr kumimoji="1" lang="ja-JP" altLang="en-US" smtClean="0"/>
              <a:t>2019/2/19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100F0-D49E-4C8E-A6FC-321EC0DC63E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805120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670" y="10583545"/>
            <a:ext cx="6415088" cy="1249448"/>
          </a:xfrm>
        </p:spPr>
        <p:txBody>
          <a:bodyPr anchor="b"/>
          <a:lstStyle>
            <a:lvl1pPr algn="l">
              <a:defRPr sz="3111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2095670" y="1350942"/>
            <a:ext cx="6415088" cy="9071610"/>
          </a:xfrm>
        </p:spPr>
        <p:txBody>
          <a:bodyPr/>
          <a:lstStyle>
            <a:lvl1pPr marL="0" indent="0">
              <a:buNone/>
              <a:defRPr sz="4949"/>
            </a:lvl1pPr>
            <a:lvl2pPr marL="703903" indent="0">
              <a:buNone/>
              <a:defRPr sz="4242"/>
            </a:lvl2pPr>
            <a:lvl3pPr marL="1407806" indent="0">
              <a:buNone/>
              <a:defRPr sz="3676"/>
            </a:lvl3pPr>
            <a:lvl4pPr marL="2111709" indent="0">
              <a:buNone/>
              <a:defRPr sz="3111"/>
            </a:lvl4pPr>
            <a:lvl5pPr marL="2815612" indent="0">
              <a:buNone/>
              <a:defRPr sz="3111"/>
            </a:lvl5pPr>
            <a:lvl6pPr marL="3519515" indent="0">
              <a:buNone/>
              <a:defRPr sz="3111"/>
            </a:lvl6pPr>
            <a:lvl7pPr marL="4223418" indent="0">
              <a:buNone/>
              <a:defRPr sz="3111"/>
            </a:lvl7pPr>
            <a:lvl8pPr marL="4927323" indent="0">
              <a:buNone/>
              <a:defRPr sz="3111"/>
            </a:lvl8pPr>
            <a:lvl9pPr marL="5631226" indent="0">
              <a:buNone/>
              <a:defRPr sz="3111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2095670" y="11832993"/>
            <a:ext cx="6415088" cy="1774422"/>
          </a:xfrm>
        </p:spPr>
        <p:txBody>
          <a:bodyPr/>
          <a:lstStyle>
            <a:lvl1pPr marL="0" indent="0">
              <a:buNone/>
              <a:defRPr sz="2121"/>
            </a:lvl1pPr>
            <a:lvl2pPr marL="703903" indent="0">
              <a:buNone/>
              <a:defRPr sz="1838"/>
            </a:lvl2pPr>
            <a:lvl3pPr marL="1407806" indent="0">
              <a:buNone/>
              <a:defRPr sz="1555"/>
            </a:lvl3pPr>
            <a:lvl4pPr marL="2111709" indent="0">
              <a:buNone/>
              <a:defRPr sz="1414"/>
            </a:lvl4pPr>
            <a:lvl5pPr marL="2815612" indent="0">
              <a:buNone/>
              <a:defRPr sz="1414"/>
            </a:lvl5pPr>
            <a:lvl6pPr marL="3519515" indent="0">
              <a:buNone/>
              <a:defRPr sz="1414"/>
            </a:lvl6pPr>
            <a:lvl7pPr marL="4223418" indent="0">
              <a:buNone/>
              <a:defRPr sz="1414"/>
            </a:lvl7pPr>
            <a:lvl8pPr marL="4927323" indent="0">
              <a:buNone/>
              <a:defRPr sz="1414"/>
            </a:lvl8pPr>
            <a:lvl9pPr marL="5631226" indent="0">
              <a:buNone/>
              <a:defRPr sz="1414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0912FD-43AC-4F0F-88D4-C9409DA771E7}" type="datetimeFigureOut">
              <a:rPr kumimoji="1" lang="ja-JP" altLang="en-US" smtClean="0"/>
              <a:t>2019/2/19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100F0-D49E-4C8E-A6FC-321EC0DC63E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1817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50" y="276"/>
            <a:ext cx="10710863" cy="15118797"/>
          </a:xfrm>
          <a:prstGeom prst="rect">
            <a:avLst/>
          </a:prstGeom>
        </p:spPr>
      </p:pic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534591" y="605476"/>
            <a:ext cx="9622632" cy="2519891"/>
          </a:xfrm>
          <a:prstGeom prst="rect">
            <a:avLst/>
          </a:prstGeom>
        </p:spPr>
        <p:txBody>
          <a:bodyPr vert="horz" lIns="99569" tIns="49785" rIns="99569" bIns="49785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591" y="3527850"/>
            <a:ext cx="9622632" cy="9978073"/>
          </a:xfrm>
          <a:prstGeom prst="rect">
            <a:avLst/>
          </a:prstGeom>
        </p:spPr>
        <p:txBody>
          <a:bodyPr vert="horz" lIns="99569" tIns="49785" rIns="99569" bIns="49785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534591" y="14013400"/>
            <a:ext cx="2494757" cy="804966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l">
              <a:defRPr sz="18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0912FD-43AC-4F0F-88D4-C9409DA771E7}" type="datetimeFigureOut">
              <a:rPr kumimoji="1" lang="ja-JP" altLang="en-US" smtClean="0"/>
              <a:t>2019/2/19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653037" y="14013400"/>
            <a:ext cx="3385741" cy="804966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ctr">
              <a:defRPr sz="18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7662466" y="14013400"/>
            <a:ext cx="2494757" cy="804966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r">
              <a:defRPr sz="18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B100F0-D49E-4C8E-A6FC-321EC0DC63E7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7" name="図 6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996" y="3528392"/>
            <a:ext cx="5367510" cy="11664131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9722" y="8711803"/>
            <a:ext cx="2448272" cy="135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219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07806" rtl="0" eaLnBrk="1" latinLnBrk="0" hangingPunct="1">
        <a:spcBef>
          <a:spcPct val="0"/>
        </a:spcBef>
        <a:buNone/>
        <a:defRPr kumimoji="1" sz="67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27928" indent="-527928" algn="l" defTabSz="1407806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4949" kern="1200">
          <a:solidFill>
            <a:schemeClr val="tx1"/>
          </a:solidFill>
          <a:latin typeface="+mn-lt"/>
          <a:ea typeface="+mn-ea"/>
          <a:cs typeface="+mn-cs"/>
        </a:defRPr>
      </a:lvl1pPr>
      <a:lvl2pPr marL="1143842" indent="-439939" algn="l" defTabSz="1407806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4242" kern="1200">
          <a:solidFill>
            <a:schemeClr val="tx1"/>
          </a:solidFill>
          <a:latin typeface="+mn-lt"/>
          <a:ea typeface="+mn-ea"/>
          <a:cs typeface="+mn-cs"/>
        </a:defRPr>
      </a:lvl2pPr>
      <a:lvl3pPr marL="1759758" indent="-351952" algn="l" defTabSz="1407806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676" kern="1200">
          <a:solidFill>
            <a:schemeClr val="tx1"/>
          </a:solidFill>
          <a:latin typeface="+mn-lt"/>
          <a:ea typeface="+mn-ea"/>
          <a:cs typeface="+mn-cs"/>
        </a:defRPr>
      </a:lvl3pPr>
      <a:lvl4pPr marL="2463661" indent="-351952" algn="l" defTabSz="1407806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3111" kern="1200">
          <a:solidFill>
            <a:schemeClr val="tx1"/>
          </a:solidFill>
          <a:latin typeface="+mn-lt"/>
          <a:ea typeface="+mn-ea"/>
          <a:cs typeface="+mn-cs"/>
        </a:defRPr>
      </a:lvl4pPr>
      <a:lvl5pPr marL="3167564" indent="-351952" algn="l" defTabSz="1407806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3111" kern="1200">
          <a:solidFill>
            <a:schemeClr val="tx1"/>
          </a:solidFill>
          <a:latin typeface="+mn-lt"/>
          <a:ea typeface="+mn-ea"/>
          <a:cs typeface="+mn-cs"/>
        </a:defRPr>
      </a:lvl5pPr>
      <a:lvl6pPr marL="3871467" indent="-351952" algn="l" defTabSz="1407806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111" kern="1200">
          <a:solidFill>
            <a:schemeClr val="tx1"/>
          </a:solidFill>
          <a:latin typeface="+mn-lt"/>
          <a:ea typeface="+mn-ea"/>
          <a:cs typeface="+mn-cs"/>
        </a:defRPr>
      </a:lvl6pPr>
      <a:lvl7pPr marL="4575371" indent="-351952" algn="l" defTabSz="1407806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111" kern="1200">
          <a:solidFill>
            <a:schemeClr val="tx1"/>
          </a:solidFill>
          <a:latin typeface="+mn-lt"/>
          <a:ea typeface="+mn-ea"/>
          <a:cs typeface="+mn-cs"/>
        </a:defRPr>
      </a:lvl7pPr>
      <a:lvl8pPr marL="5279274" indent="-351952" algn="l" defTabSz="1407806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111" kern="1200">
          <a:solidFill>
            <a:schemeClr val="tx1"/>
          </a:solidFill>
          <a:latin typeface="+mn-lt"/>
          <a:ea typeface="+mn-ea"/>
          <a:cs typeface="+mn-cs"/>
        </a:defRPr>
      </a:lvl8pPr>
      <a:lvl9pPr marL="5983177" indent="-351952" algn="l" defTabSz="1407806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11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1pPr>
      <a:lvl2pPr marL="703903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2pPr>
      <a:lvl3pPr marL="1407806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3pPr>
      <a:lvl4pPr marL="2111709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4pPr>
      <a:lvl5pPr marL="2815612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5pPr>
      <a:lvl6pPr marL="3519515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6pPr>
      <a:lvl7pPr marL="4223418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7pPr>
      <a:lvl8pPr marL="4927323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8pPr>
      <a:lvl9pPr marL="5631226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サブタイトル 2"/>
          <p:cNvSpPr txBox="1">
            <a:spLocks/>
          </p:cNvSpPr>
          <p:nvPr/>
        </p:nvSpPr>
        <p:spPr>
          <a:xfrm>
            <a:off x="458940" y="8664724"/>
            <a:ext cx="5192401" cy="2967423"/>
          </a:xfrm>
          <a:prstGeom prst="rect">
            <a:avLst/>
          </a:prstGeom>
        </p:spPr>
        <p:txBody>
          <a:bodyPr vert="horz" wrap="square" lIns="0" tIns="0" rIns="0" bIns="0" numCol="1" rtlCol="0" anchor="ctr">
            <a:noAutofit/>
          </a:bodyPr>
          <a:lstStyle>
            <a:lvl1pPr marL="0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3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97845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3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95690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493535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991380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489225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87070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84916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982761" indent="0" algn="ctr" defTabSz="99569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fontAlgn="ctr">
              <a:spcBef>
                <a:spcPct val="0"/>
              </a:spcBef>
            </a:pPr>
            <a:r>
              <a:rPr lang="en-US" altLang="ja-JP" sz="24036" dirty="0">
                <a:solidFill>
                  <a:srgbClr val="FF0000"/>
                </a:solidFill>
                <a:latin typeface="HG創英角ﾎﾟｯﾌﾟ体" panose="040B0A09000000000000" pitchFamily="49" charset="-128"/>
                <a:ea typeface="HG創英角ﾎﾟｯﾌﾟ体" panose="040B0A09000000000000" pitchFamily="49" charset="-128"/>
                <a:cs typeface="+mj-cs"/>
              </a:rPr>
              <a:t>50</a:t>
            </a:r>
            <a:r>
              <a:rPr lang="ja-JP" altLang="en-US" sz="22905" baseline="-25000" dirty="0">
                <a:solidFill>
                  <a:srgbClr val="FF0000"/>
                </a:solidFill>
                <a:latin typeface="HG創英角ﾎﾟｯﾌﾟ体" panose="040B0A09000000000000" pitchFamily="49" charset="-128"/>
                <a:ea typeface="HG創英角ﾎﾟｯﾌﾟ体" panose="040B0A09000000000000" pitchFamily="49" charset="-128"/>
                <a:cs typeface="+mj-cs"/>
              </a:rPr>
              <a:t>％</a:t>
            </a:r>
          </a:p>
        </p:txBody>
      </p:sp>
      <p:sp>
        <p:nvSpPr>
          <p:cNvPr id="12" name="タイトル 1"/>
          <p:cNvSpPr txBox="1">
            <a:spLocks/>
          </p:cNvSpPr>
          <p:nvPr/>
        </p:nvSpPr>
        <p:spPr>
          <a:xfrm>
            <a:off x="458941" y="534662"/>
            <a:ext cx="9773931" cy="2647106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ctr" defTabSz="995690" rtl="0" eaLnBrk="1" latinLnBrk="0" hangingPunct="1">
              <a:spcBef>
                <a:spcPct val="0"/>
              </a:spcBef>
              <a:buNone/>
              <a:defRPr kumimoji="1" sz="4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dist" fontAlgn="ctr"/>
            <a:r>
              <a:rPr lang="en-US" altLang="ja-JP" sz="25450" dirty="0">
                <a:solidFill>
                  <a:srgbClr val="FF0000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FINAL</a:t>
            </a:r>
            <a:endParaRPr lang="ja-JP" altLang="en-US" sz="25450" dirty="0">
              <a:solidFill>
                <a:srgbClr val="FF0000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</p:txBody>
      </p:sp>
      <p:sp>
        <p:nvSpPr>
          <p:cNvPr id="6" name="サブタイトル 2"/>
          <p:cNvSpPr txBox="1">
            <a:spLocks/>
          </p:cNvSpPr>
          <p:nvPr/>
        </p:nvSpPr>
        <p:spPr>
          <a:xfrm>
            <a:off x="458940" y="7519211"/>
            <a:ext cx="6515954" cy="854959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fontAlgn="ctr">
              <a:spcBef>
                <a:spcPts val="0"/>
              </a:spcBef>
            </a:pPr>
            <a:r>
              <a:rPr lang="en-US" altLang="ja-JP" sz="5938" dirty="0">
                <a:solidFill>
                  <a:srgbClr val="FF0000"/>
                </a:solidFill>
                <a:latin typeface="HG創英角ﾎﾟｯﾌﾟ体" panose="040B0A09000000000000" pitchFamily="49" charset="-128"/>
                <a:ea typeface="HG創英角ﾎﾟｯﾌﾟ体" panose="040B0A09000000000000" pitchFamily="49" charset="-128"/>
              </a:rPr>
              <a:t>2019.01.15‐01.31</a:t>
            </a:r>
            <a:endParaRPr lang="ja-JP" altLang="en-US" sz="5938" dirty="0">
              <a:solidFill>
                <a:srgbClr val="FF0000"/>
              </a:solidFill>
              <a:latin typeface="HG創英角ﾎﾟｯﾌﾟ体" panose="040B0A09000000000000" pitchFamily="49" charset="-128"/>
              <a:ea typeface="HG創英角ﾎﾟｯﾌﾟ体" panose="040B0A09000000000000" pitchFamily="49" charset="-128"/>
            </a:endParaRPr>
          </a:p>
        </p:txBody>
      </p:sp>
      <p:sp>
        <p:nvSpPr>
          <p:cNvPr id="7" name="サブタイトル 2"/>
          <p:cNvSpPr txBox="1">
            <a:spLocks/>
          </p:cNvSpPr>
          <p:nvPr/>
        </p:nvSpPr>
        <p:spPr>
          <a:xfrm>
            <a:off x="458940" y="11733959"/>
            <a:ext cx="5192401" cy="2267531"/>
          </a:xfrm>
          <a:prstGeom prst="rect">
            <a:avLst/>
          </a:prstGeom>
        </p:spPr>
        <p:txBody>
          <a:bodyPr vert="horz" wrap="square" lIns="0" tIns="0" rIns="0" bIns="0" numCol="1" rtlCol="0" anchor="ctr">
            <a:noAutofit/>
          </a:bodyPr>
          <a:lstStyle>
            <a:defPPr>
              <a:defRPr lang="ja-JP"/>
            </a:defPPr>
            <a:lvl1pPr>
              <a:spcBef>
                <a:spcPct val="0"/>
              </a:spcBef>
              <a:buNone/>
              <a:defRPr sz="13800" spc="-2500">
                <a:latin typeface="HG創英角ﾎﾟｯﾌﾟ体" panose="040B0A09000000000000" pitchFamily="49" charset="-128"/>
                <a:ea typeface="HG創英角ﾎﾟｯﾌﾟ体" panose="040B0A09000000000000" pitchFamily="49" charset="-128"/>
                <a:cs typeface="+mj-cs"/>
              </a:defRPr>
            </a:lvl1pPr>
          </a:lstStyle>
          <a:p>
            <a:pPr algn="dist" fontAlgn="ctr"/>
            <a:r>
              <a:rPr lang="en-US" altLang="ja-JP" sz="19512" spc="0" dirty="0">
                <a:solidFill>
                  <a:srgbClr val="FF0000"/>
                </a:solidFill>
              </a:rPr>
              <a:t>OFF!</a:t>
            </a:r>
            <a:endParaRPr lang="ja-JP" altLang="en-US" sz="19512" spc="0" dirty="0">
              <a:solidFill>
                <a:srgbClr val="FF0000"/>
              </a:solidFill>
            </a:endParaRPr>
          </a:p>
        </p:txBody>
      </p:sp>
      <p:sp>
        <p:nvSpPr>
          <p:cNvPr id="8" name="サブタイトル 2"/>
          <p:cNvSpPr txBox="1">
            <a:spLocks/>
          </p:cNvSpPr>
          <p:nvPr/>
        </p:nvSpPr>
        <p:spPr>
          <a:xfrm>
            <a:off x="458940" y="14001490"/>
            <a:ext cx="5192401" cy="685011"/>
          </a:xfrm>
          <a:prstGeom prst="rect">
            <a:avLst/>
          </a:prstGeom>
        </p:spPr>
        <p:txBody>
          <a:bodyPr vert="horz" wrap="square" lIns="0" tIns="0" rIns="0" bIns="0" numCol="1" rtlCol="0" anchor="ctr">
            <a:noAutofit/>
          </a:bodyPr>
          <a:lstStyle>
            <a:defPPr>
              <a:defRPr lang="ja-JP"/>
            </a:defPPr>
            <a:lvl1pPr>
              <a:spcBef>
                <a:spcPct val="0"/>
              </a:spcBef>
              <a:buNone/>
              <a:defRPr sz="231500" b="1" spc="0">
                <a:latin typeface="HG創英角ﾎﾟｯﾌﾟ体" panose="040B0A09000000000000" pitchFamily="49" charset="-128"/>
                <a:ea typeface="HG創英角ﾎﾟｯﾌﾟ体" panose="040B0A09000000000000" pitchFamily="49" charset="-128"/>
                <a:cs typeface="+mj-cs"/>
              </a:defRPr>
            </a:lvl1pPr>
          </a:lstStyle>
          <a:p>
            <a:pPr algn="dist" fontAlgn="ctr"/>
            <a:r>
              <a:rPr lang="ja-JP" altLang="en-US" sz="4807" b="0" dirty="0">
                <a:solidFill>
                  <a:srgbClr val="FF0000"/>
                </a:solidFill>
              </a:rPr>
              <a:t>★★</a:t>
            </a:r>
            <a:r>
              <a:rPr lang="en-US" altLang="ja-JP" sz="4807" b="0" dirty="0">
                <a:solidFill>
                  <a:srgbClr val="FF0000"/>
                </a:solidFill>
              </a:rPr>
              <a:t>XXXX</a:t>
            </a:r>
            <a:r>
              <a:rPr lang="ja-JP" altLang="en-US" sz="4807" b="0" dirty="0">
                <a:solidFill>
                  <a:srgbClr val="FF0000"/>
                </a:solidFill>
              </a:rPr>
              <a:t> </a:t>
            </a:r>
            <a:r>
              <a:rPr lang="en-US" altLang="ja-JP" sz="4807" b="0" dirty="0">
                <a:solidFill>
                  <a:srgbClr val="FF0000"/>
                </a:solidFill>
              </a:rPr>
              <a:t>SHOP</a:t>
            </a:r>
            <a:r>
              <a:rPr lang="ja-JP" altLang="en-US" sz="4807" b="0" dirty="0">
                <a:solidFill>
                  <a:srgbClr val="FF0000"/>
                </a:solidFill>
              </a:rPr>
              <a:t>★★</a:t>
            </a: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4124164" y="8901292"/>
            <a:ext cx="1628989" cy="916306"/>
          </a:xfrm>
          <a:prstGeom prst="rect">
            <a:avLst/>
          </a:prstGeom>
        </p:spPr>
        <p:txBody>
          <a:bodyPr vert="horz" wrap="square" lIns="0" tIns="0" rIns="0" bIns="0" numCol="1" rtlCol="0" anchor="ctr">
            <a:noAutofit/>
          </a:bodyPr>
          <a:lstStyle>
            <a:defPPr>
              <a:defRPr lang="ja-JP"/>
            </a:defPPr>
            <a:lvl1pPr>
              <a:spcBef>
                <a:spcPct val="0"/>
              </a:spcBef>
              <a:buNone/>
              <a:defRPr sz="13800" spc="-2500">
                <a:latin typeface="HG創英角ﾎﾟｯﾌﾟ体" panose="040B0A09000000000000" pitchFamily="49" charset="-128"/>
                <a:ea typeface="HG創英角ﾎﾟｯﾌﾟ体" panose="040B0A09000000000000" pitchFamily="49" charset="-128"/>
                <a:cs typeface="+mj-cs"/>
              </a:defRPr>
            </a:lvl1pPr>
          </a:lstStyle>
          <a:p>
            <a:pPr algn="dist" fontAlgn="ctr"/>
            <a:r>
              <a:rPr lang="en-US" altLang="ja-JP" sz="8483" spc="0" dirty="0">
                <a:solidFill>
                  <a:schemeClr val="bg1"/>
                </a:solidFill>
              </a:rPr>
              <a:t>MAX</a:t>
            </a:r>
            <a:endParaRPr lang="ja-JP" altLang="en-US" sz="8483" spc="0" dirty="0">
              <a:solidFill>
                <a:schemeClr val="bg1"/>
              </a:solidFill>
            </a:endParaRPr>
          </a:p>
        </p:txBody>
      </p:sp>
      <p:sp>
        <p:nvSpPr>
          <p:cNvPr id="10" name="タイトル 1"/>
          <p:cNvSpPr txBox="1">
            <a:spLocks/>
          </p:cNvSpPr>
          <p:nvPr/>
        </p:nvSpPr>
        <p:spPr>
          <a:xfrm>
            <a:off x="458941" y="3281104"/>
            <a:ext cx="9773931" cy="1730800"/>
          </a:xfrm>
          <a:prstGeom prst="rect">
            <a:avLst/>
          </a:prstGeom>
        </p:spPr>
        <p:txBody>
          <a:bodyPr vert="horz" wrap="square" lIns="0" tIns="0" rIns="0" bIns="0" numCol="1" rtlCol="0" anchor="ctr" anchorCtr="0">
            <a:noAutofit/>
          </a:bodyPr>
          <a:lstStyle>
            <a:lvl1pPr>
              <a:spcBef>
                <a:spcPct val="0"/>
              </a:spcBef>
              <a:buNone/>
              <a:defRPr sz="13800" spc="-2500">
                <a:latin typeface="HG創英角ﾎﾟｯﾌﾟ体" panose="040B0A09000000000000" pitchFamily="49" charset="-128"/>
                <a:ea typeface="HG創英角ﾎﾟｯﾌﾟ体" panose="040B0A09000000000000" pitchFamily="49" charset="-128"/>
                <a:cs typeface="+mj-cs"/>
              </a:defRPr>
            </a:lvl1pPr>
          </a:lstStyle>
          <a:p>
            <a:pPr algn="dist" fontAlgn="ctr"/>
            <a:r>
              <a:rPr lang="en-US" altLang="ja-JP" sz="14846" spc="0" dirty="0">
                <a:solidFill>
                  <a:srgbClr val="FF0000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BARGEIN</a:t>
            </a:r>
            <a:endParaRPr lang="ja-JP" altLang="en-US" sz="14846" spc="0" dirty="0">
              <a:solidFill>
                <a:srgbClr val="FF0000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</p:txBody>
      </p:sp>
      <p:sp>
        <p:nvSpPr>
          <p:cNvPr id="11" name="タイトル 1"/>
          <p:cNvSpPr txBox="1">
            <a:spLocks/>
          </p:cNvSpPr>
          <p:nvPr/>
        </p:nvSpPr>
        <p:spPr>
          <a:xfrm>
            <a:off x="458940" y="5111242"/>
            <a:ext cx="6515954" cy="2308635"/>
          </a:xfrm>
          <a:prstGeom prst="rect">
            <a:avLst/>
          </a:prstGeom>
        </p:spPr>
        <p:txBody>
          <a:bodyPr vert="horz" wrap="square" lIns="0" tIns="0" rIns="0" bIns="0" numCol="1" rtlCol="0" anchor="ctr">
            <a:noAutofit/>
          </a:bodyPr>
          <a:lstStyle>
            <a:lvl1pPr>
              <a:spcBef>
                <a:spcPct val="0"/>
              </a:spcBef>
              <a:buNone/>
              <a:defRPr sz="13800" spc="-2500">
                <a:latin typeface="HG創英角ﾎﾟｯﾌﾟ体" panose="040B0A09000000000000" pitchFamily="49" charset="-128"/>
                <a:ea typeface="HG創英角ﾎﾟｯﾌﾟ体" panose="040B0A09000000000000" pitchFamily="49" charset="-128"/>
                <a:cs typeface="+mj-cs"/>
              </a:defRPr>
            </a:lvl1pPr>
          </a:lstStyle>
          <a:p>
            <a:pPr algn="dist" fontAlgn="ctr"/>
            <a:r>
              <a:rPr lang="en-US" altLang="ja-JP" sz="21209" spc="0" dirty="0">
                <a:solidFill>
                  <a:srgbClr val="FF0000"/>
                </a:solidFill>
                <a:latin typeface="HGP創英角ﾎﾟｯﾌﾟ体" panose="040B0A00000000000000" pitchFamily="50" charset="-128"/>
                <a:ea typeface="HGP創英角ﾎﾟｯﾌﾟ体" panose="040B0A00000000000000" pitchFamily="50" charset="-128"/>
              </a:rPr>
              <a:t>SALE</a:t>
            </a:r>
            <a:endParaRPr lang="ja-JP" altLang="en-US" sz="21209" spc="0" dirty="0">
              <a:solidFill>
                <a:srgbClr val="FF0000"/>
              </a:solidFill>
              <a:latin typeface="HGP創英角ﾎﾟｯﾌﾟ体" panose="040B0A00000000000000" pitchFamily="50" charset="-128"/>
              <a:ea typeface="HGP創英角ﾎﾟｯﾌﾟ体" panose="040B0A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023648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15</Words>
  <Application>Microsoft Office PowerPoint</Application>
  <PresentationFormat>ユーザー設定</PresentationFormat>
  <Paragraphs>8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HGP創英角ﾎﾟｯﾌﾟ体</vt:lpstr>
      <vt:lpstr>HG創英角ﾎﾟｯﾌﾟ体</vt:lpstr>
      <vt:lpstr>ＭＳ Ｐゴシック</vt:lpstr>
      <vt:lpstr>Arial</vt:lpstr>
      <vt:lpstr>Calibri</vt:lpstr>
      <vt:lpstr>Office ​​テーマ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FINAL</dc:title>
  <dc:creator>Designer</dc:creator>
  <cp:lastModifiedBy>User</cp:lastModifiedBy>
  <cp:revision>23</cp:revision>
  <dcterms:created xsi:type="dcterms:W3CDTF">2018-09-12T05:09:10Z</dcterms:created>
  <dcterms:modified xsi:type="dcterms:W3CDTF">2019-02-19T09:25:35Z</dcterms:modified>
</cp:coreProperties>
</file>