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1pPr>
    <a:lvl2pPr marL="1231331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2pPr>
    <a:lvl3pPr marL="2462662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3pPr>
    <a:lvl4pPr marL="3693993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4pPr>
    <a:lvl5pPr marL="4925324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5pPr>
    <a:lvl6pPr marL="6156655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6pPr>
    <a:lvl7pPr marL="7387986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7pPr>
    <a:lvl8pPr marL="8619317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8pPr>
    <a:lvl9pPr marL="9850648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368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3A3A"/>
    <a:srgbClr val="0000A0"/>
    <a:srgbClr val="0000FF"/>
    <a:srgbClr val="FFE673"/>
    <a:srgbClr val="333399"/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78" y="-1038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"/>
            <a:ext cx="32406000" cy="10692759"/>
          </a:xfrm>
          <a:prstGeom prst="rect">
            <a:avLst/>
          </a:prstGeom>
        </p:spPr>
      </p:pic>
      <p:pic>
        <p:nvPicPr>
          <p:cNvPr id="8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53" y="772096"/>
            <a:ext cx="12384000" cy="241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190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3508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462662" rtl="0" eaLnBrk="1" latinLnBrk="0" hangingPunct="1">
        <a:spcBef>
          <a:spcPct val="0"/>
        </a:spcBef>
        <a:buNone/>
        <a:defRPr kumimoji="1" sz="11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3498" indent="-923498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0913" indent="-769582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78328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4309659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0990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72321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03652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34983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66314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31331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62662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93993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925324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156655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87986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619317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850648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3"/>
          <p:cNvSpPr txBox="1"/>
          <p:nvPr/>
        </p:nvSpPr>
        <p:spPr>
          <a:xfrm>
            <a:off x="26036388" y="2005424"/>
            <a:ext cx="5400000" cy="108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kumimoji="1" lang="en-US" altLang="ja-JP" sz="6000" b="0" cap="none" spc="0" dirty="0">
                <a:ln>
                  <a:noFill/>
                </a:ln>
                <a:solidFill>
                  <a:srgbClr val="0000A0"/>
                </a:solidFill>
                <a:effectLst/>
                <a:latin typeface="Arial Black" panose="020B0A04020102020204" pitchFamily="34" charset="0"/>
                <a:cs typeface="Aparajita bold italic" panose="020B0804020202020204" pitchFamily="34" charset="0"/>
              </a:rPr>
              <a:t>FUJI SHOP</a:t>
            </a:r>
            <a:endParaRPr kumimoji="1" lang="ja-JP" altLang="en-US" sz="6000" b="0" cap="none" spc="0" dirty="0">
              <a:ln>
                <a:noFill/>
              </a:ln>
              <a:solidFill>
                <a:srgbClr val="0000A0"/>
              </a:solidFill>
              <a:effectLst/>
              <a:latin typeface="Arial Black" panose="020B0A04020102020204" pitchFamily="34" charset="0"/>
              <a:cs typeface="Aparajita bold italic" panose="020B0804020202020204" pitchFamily="34" charset="0"/>
            </a:endParaRPr>
          </a:p>
        </p:txBody>
      </p:sp>
      <p:sp>
        <p:nvSpPr>
          <p:cNvPr id="11" name="テキスト ボックス 2"/>
          <p:cNvSpPr txBox="1"/>
          <p:nvPr/>
        </p:nvSpPr>
        <p:spPr>
          <a:xfrm>
            <a:off x="21818649" y="439200"/>
            <a:ext cx="9648000" cy="14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en-US" altLang="ja-JP" sz="8800" i="1" dirty="0" smtClean="0">
                <a:solidFill>
                  <a:srgbClr val="0000A0"/>
                </a:solidFill>
                <a:latin typeface="Century" panose="02040604050505020304" pitchFamily="18" charset="0"/>
                <a:ea typeface="HGP明朝B" panose="02020800000000000000" pitchFamily="18" charset="-128"/>
                <a:cs typeface="Aparajita bold italic" panose="020B0804020202020204" pitchFamily="34" charset="0"/>
              </a:rPr>
              <a:t>20xx.12.1 - 1</a:t>
            </a:r>
            <a:r>
              <a:rPr kumimoji="1" lang="en-US" altLang="ja-JP" sz="8800" b="0" i="1" cap="none" spc="0" dirty="0" smtClean="0">
                <a:ln>
                  <a:noFill/>
                </a:ln>
                <a:solidFill>
                  <a:srgbClr val="0000A0"/>
                </a:solidFill>
                <a:effectLst/>
                <a:latin typeface="Century" panose="02040604050505020304" pitchFamily="18" charset="0"/>
                <a:ea typeface="HGP明朝B" panose="02020800000000000000" pitchFamily="18" charset="-128"/>
                <a:cs typeface="Aparajita bold italic" panose="020B0804020202020204" pitchFamily="34" charset="0"/>
              </a:rPr>
              <a:t>2.24</a:t>
            </a:r>
            <a:endParaRPr kumimoji="1" lang="ja-JP" altLang="en-US" sz="8800" b="0" i="1" cap="none" spc="0" dirty="0">
              <a:ln>
                <a:noFill/>
              </a:ln>
              <a:solidFill>
                <a:srgbClr val="0000A0"/>
              </a:solidFill>
              <a:effectLst/>
              <a:latin typeface="Century" panose="02040604050505020304" pitchFamily="18" charset="0"/>
              <a:ea typeface="HGP明朝B" panose="02020800000000000000" pitchFamily="18" charset="-128"/>
              <a:cs typeface="Aparajita bold italic" panose="020B0804020202020204" pitchFamily="34" charset="0"/>
            </a:endParaRPr>
          </a:p>
        </p:txBody>
      </p:sp>
      <p:sp>
        <p:nvSpPr>
          <p:cNvPr id="9" name="テキスト ボックス 1"/>
          <p:cNvSpPr txBox="1"/>
          <p:nvPr/>
        </p:nvSpPr>
        <p:spPr>
          <a:xfrm>
            <a:off x="-100919" y="3186460"/>
            <a:ext cx="30645484" cy="5400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50000" b="1" cap="none" spc="0" dirty="0" err="1">
                <a:ln w="152400" cmpd="sng">
                  <a:noFill/>
                  <a:prstDash val="solid"/>
                </a:ln>
                <a:solidFill>
                  <a:srgbClr val="FFE673"/>
                </a:solidFill>
                <a:effectLst>
                  <a:glow rad="152400">
                    <a:srgbClr val="3A3A3A"/>
                  </a:glow>
                </a:effectLst>
                <a:latin typeface="Edwardian Script ITC" panose="030303020407070D0804" pitchFamily="66" charset="0"/>
                <a:cs typeface="Aparajita" panose="020B0502040204020203" pitchFamily="18" charset="0"/>
              </a:rPr>
              <a:t>ChristmasSale</a:t>
            </a:r>
            <a:endParaRPr kumimoji="1" lang="ja-JP" altLang="en-US" sz="50000" b="1" cap="none" spc="0" dirty="0">
              <a:ln w="152400" cmpd="sng">
                <a:noFill/>
                <a:prstDash val="solid"/>
              </a:ln>
              <a:solidFill>
                <a:srgbClr val="FFE673"/>
              </a:solidFill>
              <a:effectLst>
                <a:glow rad="152400">
                  <a:srgbClr val="3A3A3A"/>
                </a:glow>
              </a:effectLst>
              <a:latin typeface="Edwardian Script ITC" panose="030303020407070D0804" pitchFamily="66" charset="0"/>
              <a:cs typeface="Aparajita" panose="020B0502040204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533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6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Designer</dc:creator>
  <cp:lastModifiedBy>Designer</cp:lastModifiedBy>
  <cp:revision>13</cp:revision>
  <dcterms:created xsi:type="dcterms:W3CDTF">2019-02-07T04:26:41Z</dcterms:created>
  <dcterms:modified xsi:type="dcterms:W3CDTF">2019-03-05T02:42:01Z</dcterms:modified>
</cp:coreProperties>
</file>