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32399288" cy="10693400"/>
  <p:notesSz cx="6858000" cy="9144000"/>
  <p:defaultTextStyle>
    <a:defPPr>
      <a:defRPr lang="ja-JP"/>
    </a:defPPr>
    <a:lvl1pPr marL="0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1pPr>
    <a:lvl2pPr marL="1539941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2pPr>
    <a:lvl3pPr marL="3079882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3pPr>
    <a:lvl4pPr marL="4619823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4pPr>
    <a:lvl5pPr marL="6159764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5pPr>
    <a:lvl6pPr marL="7699705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6pPr>
    <a:lvl7pPr marL="9239646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7pPr>
    <a:lvl8pPr marL="10779587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8pPr>
    <a:lvl9pPr marL="12319528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10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80"/>
    <a:srgbClr val="0080FF"/>
    <a:srgbClr val="FFFFFF"/>
    <a:srgbClr val="04029E"/>
    <a:srgbClr val="0D7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30" d="100"/>
          <a:sy n="30" d="100"/>
        </p:scale>
        <p:origin x="120" y="1314"/>
      </p:cViewPr>
      <p:guideLst>
        <p:guide orient="horz" pos="3368"/>
        <p:guide pos="102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">
            <a:extLst>
              <a:ext uri="{FF2B5EF4-FFF2-40B4-BE49-F238E27FC236}">
                <a16:creationId xmlns:a16="http://schemas.microsoft.com/office/drawing/2014/main" id="{C4CC76CB-3016-4C3D-9876-3B3C869F9D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5"/>
          <a:stretch/>
        </p:blipFill>
        <p:spPr>
          <a:xfrm>
            <a:off x="0" y="2409"/>
            <a:ext cx="32398386" cy="10690991"/>
          </a:xfrm>
          <a:prstGeom prst="rect">
            <a:avLst/>
          </a:prstGeom>
        </p:spPr>
      </p:pic>
      <p:pic>
        <p:nvPicPr>
          <p:cNvPr id="11" name="図 2">
            <a:extLst>
              <a:ext uri="{FF2B5EF4-FFF2-40B4-BE49-F238E27FC236}">
                <a16:creationId xmlns:a16="http://schemas.microsoft.com/office/drawing/2014/main" id="{9206A21B-BF0A-448A-94A2-B18C1E6534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7"/>
          <a:stretch/>
        </p:blipFill>
        <p:spPr>
          <a:xfrm>
            <a:off x="0" y="-2659"/>
            <a:ext cx="8326244" cy="10731586"/>
          </a:xfrm>
          <a:prstGeom prst="rect">
            <a:avLst/>
          </a:prstGeom>
        </p:spPr>
      </p:pic>
      <p:pic>
        <p:nvPicPr>
          <p:cNvPr id="12" name="図 3">
            <a:extLst>
              <a:ext uri="{FF2B5EF4-FFF2-40B4-BE49-F238E27FC236}">
                <a16:creationId xmlns:a16="http://schemas.microsoft.com/office/drawing/2014/main" id="{F1CB3F27-E84A-41EB-B724-2950E18F4C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3506" y="-557956"/>
            <a:ext cx="9236410" cy="11288055"/>
          </a:xfrm>
          <a:prstGeom prst="rect">
            <a:avLst/>
          </a:prstGeom>
        </p:spPr>
      </p:pic>
      <p:pic>
        <p:nvPicPr>
          <p:cNvPr id="13" name="図 4">
            <a:extLst>
              <a:ext uri="{FF2B5EF4-FFF2-40B4-BE49-F238E27FC236}">
                <a16:creationId xmlns:a16="http://schemas.microsoft.com/office/drawing/2014/main" id="{8137B70A-B0EB-4E74-A949-1EDCB32E21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9160" y="4425110"/>
            <a:ext cx="5652000" cy="567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77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5615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3079882" rtl="0" eaLnBrk="1" latinLnBrk="0" hangingPunct="1">
        <a:spcBef>
          <a:spcPct val="0"/>
        </a:spcBef>
        <a:buNone/>
        <a:defRPr kumimoji="1" sz="1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4956" indent="-1154956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0800" kern="1200">
          <a:solidFill>
            <a:schemeClr val="tx1"/>
          </a:solidFill>
          <a:latin typeface="+mn-lt"/>
          <a:ea typeface="+mn-ea"/>
          <a:cs typeface="+mn-cs"/>
        </a:defRPr>
      </a:lvl1pPr>
      <a:lvl2pPr marL="2502404" indent="-962463" algn="l" defTabSz="307988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9400" kern="1200">
          <a:solidFill>
            <a:schemeClr val="tx1"/>
          </a:solidFill>
          <a:latin typeface="+mn-lt"/>
          <a:ea typeface="+mn-ea"/>
          <a:cs typeface="+mn-cs"/>
        </a:defRPr>
      </a:lvl2pPr>
      <a:lvl3pPr marL="3849853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5389794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4pPr>
      <a:lvl5pPr marL="6929735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5pPr>
      <a:lvl6pPr marL="8469676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09617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7pPr>
      <a:lvl8pPr marL="11549558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8pPr>
      <a:lvl9pPr marL="13089499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1pPr>
      <a:lvl2pPr marL="1539941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2pPr>
      <a:lvl3pPr marL="3079882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3pPr>
      <a:lvl4pPr marL="4619823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4pPr>
      <a:lvl5pPr marL="6159764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5pPr>
      <a:lvl6pPr marL="7699705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6pPr>
      <a:lvl7pPr marL="9239646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7pPr>
      <a:lvl8pPr marL="10779587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8pPr>
      <a:lvl9pPr marL="12319528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5"/>
          <p:cNvSpPr txBox="1"/>
          <p:nvPr/>
        </p:nvSpPr>
        <p:spPr>
          <a:xfrm rot="-480000">
            <a:off x="23965301" y="3126626"/>
            <a:ext cx="646523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9600" b="0" i="0" u="none" strike="noStrike" baseline="0">
                <a:solidFill>
                  <a:srgbClr val="04029E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defRPr>
            </a:lvl1pPr>
          </a:lstStyle>
          <a:p>
            <a:pPr lvl="0"/>
            <a:r>
              <a:rPr lang="ja-JP" altLang="en-US" sz="8000" dirty="0">
                <a:solidFill>
                  <a:srgbClr val="000080"/>
                </a:solidFill>
              </a:rPr>
              <a:t>キメなくちゃ！</a:t>
            </a:r>
          </a:p>
        </p:txBody>
      </p:sp>
      <p:sp>
        <p:nvSpPr>
          <p:cNvPr id="7" name="テキスト ボックス 4"/>
          <p:cNvSpPr txBox="1"/>
          <p:nvPr/>
        </p:nvSpPr>
        <p:spPr>
          <a:xfrm rot="-180000">
            <a:off x="25257471" y="1649412"/>
            <a:ext cx="48109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9600" b="0" i="0" u="none" strike="noStrike" baseline="0">
                <a:solidFill>
                  <a:srgbClr val="04029E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defRPr>
            </a:lvl1pPr>
          </a:lstStyle>
          <a:p>
            <a:pPr lvl="0"/>
            <a:r>
              <a:rPr lang="ja-JP" altLang="en-US" sz="8000" dirty="0">
                <a:solidFill>
                  <a:srgbClr val="000080"/>
                </a:solidFill>
              </a:rPr>
              <a:t>センス良く</a:t>
            </a:r>
          </a:p>
        </p:txBody>
      </p:sp>
      <p:sp>
        <p:nvSpPr>
          <p:cNvPr id="6" name="テキスト ボックス 3"/>
          <p:cNvSpPr txBox="1"/>
          <p:nvPr/>
        </p:nvSpPr>
        <p:spPr>
          <a:xfrm rot="240000">
            <a:off x="24932580" y="304603"/>
            <a:ext cx="651973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8000" dirty="0">
                <a:solidFill>
                  <a:srgbClr val="00008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ホワイトデーは</a:t>
            </a:r>
          </a:p>
        </p:txBody>
      </p:sp>
      <p:sp>
        <p:nvSpPr>
          <p:cNvPr id="14" name="テキスト ボックス 1"/>
          <p:cNvSpPr txBox="1"/>
          <p:nvPr/>
        </p:nvSpPr>
        <p:spPr>
          <a:xfrm>
            <a:off x="0" y="0"/>
            <a:ext cx="24554728" cy="988320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ja-JP"/>
            </a:defPPr>
            <a:lvl1pPr algn="ctr">
              <a:defRPr sz="29000" b="1" i="0" u="none" strike="noStrike" baseline="0">
                <a:solidFill>
                  <a:srgbClr val="0D7BF5"/>
                </a:solidFill>
                <a:latin typeface="Monotype Corsiva" panose="03010101010201010101" pitchFamily="66" charset="0"/>
              </a:defRPr>
            </a:lvl1pPr>
          </a:lstStyle>
          <a:p>
            <a:pPr lvl="0"/>
            <a:r>
              <a:rPr lang="en-US" altLang="ja-JP" sz="21000" dirty="0">
                <a:solidFill>
                  <a:srgbClr val="0080FF"/>
                </a:solidFill>
              </a:rPr>
              <a:t>Happy</a:t>
            </a:r>
          </a:p>
          <a:p>
            <a:pPr lvl="0"/>
            <a:r>
              <a:rPr lang="en-US" altLang="ja-JP" sz="21000" dirty="0" err="1">
                <a:solidFill>
                  <a:srgbClr val="0080FF"/>
                </a:solidFill>
              </a:rPr>
              <a:t>whiteday's</a:t>
            </a:r>
            <a:r>
              <a:rPr lang="en-US" altLang="ja-JP" sz="21000" dirty="0">
                <a:solidFill>
                  <a:srgbClr val="0080FF"/>
                </a:solidFill>
              </a:rPr>
              <a:t> Fair</a:t>
            </a:r>
          </a:p>
        </p:txBody>
      </p:sp>
      <p:sp>
        <p:nvSpPr>
          <p:cNvPr id="15" name="テキスト ボックス 6"/>
          <p:cNvSpPr txBox="1"/>
          <p:nvPr/>
        </p:nvSpPr>
        <p:spPr>
          <a:xfrm>
            <a:off x="9402013" y="9083256"/>
            <a:ext cx="5170326" cy="1031051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>
            <a:defPPr>
              <a:defRPr lang="ja-JP"/>
            </a:defPPr>
            <a:lvl1pPr algn="ctr">
              <a:defRPr b="0" i="0" u="none" strike="noStrike" baseline="0">
                <a:solidFill>
                  <a:srgbClr val="04029E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 altLang="ja-JP" dirty="0">
                <a:solidFill>
                  <a:srgbClr val="000080"/>
                </a:solidFill>
              </a:rPr>
              <a:t>FUJIZACCA</a:t>
            </a:r>
            <a:endParaRPr lang="ja-JP" altLang="en-US" dirty="0">
              <a:solidFill>
                <a:srgbClr val="000080"/>
              </a:solidFill>
            </a:endParaRPr>
          </a:p>
        </p:txBody>
      </p:sp>
      <p:sp>
        <p:nvSpPr>
          <p:cNvPr id="16" name="テキスト ボックス 2"/>
          <p:cNvSpPr txBox="1"/>
          <p:nvPr/>
        </p:nvSpPr>
        <p:spPr>
          <a:xfrm>
            <a:off x="25704700" y="5378962"/>
            <a:ext cx="5625422" cy="3631763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lang="en-US" altLang="ja-JP" sz="8000" b="1" i="1" dirty="0">
                <a:solidFill>
                  <a:srgbClr val="FFFFFF"/>
                </a:solidFill>
                <a:latin typeface="Garamond" panose="02020404030301010803" pitchFamily="18" charset="0"/>
              </a:rPr>
              <a:t>20XX.3.1</a:t>
            </a:r>
          </a:p>
          <a:p>
            <a:pPr algn="ctr"/>
            <a:r>
              <a:rPr lang="en-US" altLang="ja-JP" sz="8000" b="1" i="1" dirty="0">
                <a:solidFill>
                  <a:srgbClr val="FFFFFF"/>
                </a:solidFill>
                <a:latin typeface="Garamond" panose="02020404030301010803" pitchFamily="18" charset="0"/>
              </a:rPr>
              <a:t>~3.14</a:t>
            </a:r>
          </a:p>
        </p:txBody>
      </p:sp>
    </p:spTree>
    <p:extLst>
      <p:ext uri="{BB962C8B-B14F-4D97-AF65-F5344CB8AC3E}">
        <p14:creationId xmlns:p14="http://schemas.microsoft.com/office/powerpoint/2010/main" val="20338097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Application>Microsoft Office PowerPoint</Application>
  <PresentationFormat>ユーザー設定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HGP創英角ﾎﾟｯﾌﾟ体</vt:lpstr>
      <vt:lpstr>ＭＳ Ｐゴシック</vt:lpstr>
      <vt:lpstr>Arial</vt:lpstr>
      <vt:lpstr>Arial Black</vt:lpstr>
      <vt:lpstr>Garamond</vt:lpstr>
      <vt:lpstr>Monotype Corsiva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2019-02-07T01:25:55Z</dcterms:created>
  <dcterms:modified xsi:type="dcterms:W3CDTF">2019-03-06T00:34:11Z</dcterms:modified>
</cp:coreProperties>
</file>