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32404050" cy="10693400"/>
  <p:notesSz cx="6858000" cy="9144000"/>
  <p:defaultTextStyle>
    <a:defPPr>
      <a:defRPr lang="ja-JP"/>
    </a:defPPr>
    <a:lvl1pPr marL="0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941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882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823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764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705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9646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9587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9528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368">
          <p15:clr>
            <a:srgbClr val="A4A3A4"/>
          </p15:clr>
        </p15:guide>
        <p15:guide id="2" pos="13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33" d="100"/>
          <a:sy n="33" d="100"/>
        </p:scale>
        <p:origin x="-1362" y="-1350"/>
      </p:cViewPr>
      <p:guideLst>
        <p:guide orient="horz" pos="3368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" y="508"/>
            <a:ext cx="32399082" cy="10692000"/>
          </a:xfrm>
          <a:prstGeom prst="rect">
            <a:avLst/>
          </a:prstGeom>
        </p:spPr>
      </p:pic>
      <p:sp>
        <p:nvSpPr>
          <p:cNvPr id="14" name="正方形/長方形 13"/>
          <p:cNvSpPr/>
          <p:nvPr userDrawn="1"/>
        </p:nvSpPr>
        <p:spPr>
          <a:xfrm>
            <a:off x="742950" y="463550"/>
            <a:ext cx="30918150" cy="976630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646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8907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3079882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956" indent="-1154956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404" indent="-962463" algn="l" defTabSz="307988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853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794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735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9676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9617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9558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9499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941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882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823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764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705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9646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9587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9528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673153" y="3546500"/>
            <a:ext cx="4680000" cy="3240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ctr" fontAlgn="ctr"/>
            <a:r>
              <a:rPr kumimoji="1" lang="en-US" altLang="ja-JP" sz="21000" i="1" dirty="0" smtClean="0">
                <a:solidFill>
                  <a:schemeClr val="bg1"/>
                </a:solidFill>
                <a:latin typeface="French Script MT" panose="03020402040607040605" pitchFamily="66" charset="0"/>
                <a:cs typeface="Mongolian Baiti" panose="03000500000000000000" pitchFamily="66" charset="0"/>
              </a:rPr>
              <a:t>Love</a:t>
            </a:r>
            <a:endParaRPr kumimoji="1" lang="ja-JP" altLang="en-US" sz="21000" i="1" dirty="0">
              <a:solidFill>
                <a:schemeClr val="bg1"/>
              </a:solidFill>
              <a:latin typeface="French Script MT" panose="03020402040607040605" pitchFamily="66" charset="0"/>
              <a:cs typeface="Mongolian Baiti" panose="03000500000000000000" pitchFamily="66" charset="0"/>
            </a:endParaRPr>
          </a:p>
        </p:txBody>
      </p:sp>
      <p:sp>
        <p:nvSpPr>
          <p:cNvPr id="7" name="テキスト ボックス 3"/>
          <p:cNvSpPr txBox="1"/>
          <p:nvPr/>
        </p:nvSpPr>
        <p:spPr>
          <a:xfrm>
            <a:off x="16973036" y="8193112"/>
            <a:ext cx="8640960" cy="144000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8000" b="1" dirty="0">
                <a:solidFill>
                  <a:schemeClr val="bg1"/>
                </a:solidFill>
                <a:latin typeface="Century" panose="02040604050505020304" pitchFamily="18" charset="0"/>
                <a:cs typeface="Times New Roman" panose="02020603050405020304" pitchFamily="18" charset="0"/>
              </a:rPr>
              <a:t>Patisserie Fuji</a:t>
            </a:r>
            <a:endParaRPr kumimoji="1" lang="ja-JP" altLang="en-US" sz="8000" b="1" dirty="0">
              <a:solidFill>
                <a:schemeClr val="bg1"/>
              </a:solidFill>
              <a:latin typeface="Century" panose="020406040505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テキスト ボックス 1"/>
          <p:cNvSpPr txBox="1"/>
          <p:nvPr/>
        </p:nvSpPr>
        <p:spPr>
          <a:xfrm>
            <a:off x="9908495" y="3565550"/>
            <a:ext cx="21703242" cy="4051098"/>
          </a:xfrm>
          <a:prstGeom prst="rect">
            <a:avLst/>
          </a:prstGeom>
          <a:noFill/>
        </p:spPr>
        <p:txBody>
          <a:bodyPr wrap="square" lIns="1080000" tIns="0" rIns="0" bIns="0" rtlCol="0" anchor="ctr" anchorCtr="1">
            <a:noAutofit/>
          </a:bodyPr>
          <a:lstStyle/>
          <a:p>
            <a:pPr algn="ctr"/>
            <a:r>
              <a:rPr kumimoji="1" lang="en-US" altLang="ja-JP" sz="25000" i="1" dirty="0" err="1">
                <a:solidFill>
                  <a:schemeClr val="bg1"/>
                </a:solidFill>
                <a:latin typeface="French Script MT" panose="03020402040607040605" pitchFamily="66" charset="0"/>
                <a:cs typeface="Mongolian Baiti" panose="03000500000000000000" pitchFamily="66" charset="0"/>
              </a:rPr>
              <a:t>St.Valentine’s</a:t>
            </a:r>
            <a:r>
              <a:rPr kumimoji="1" lang="en-US" altLang="ja-JP" sz="25000" i="1" dirty="0">
                <a:solidFill>
                  <a:schemeClr val="bg1"/>
                </a:solidFill>
                <a:latin typeface="French Script MT" panose="03020402040607040605" pitchFamily="66" charset="0"/>
                <a:cs typeface="Mongolian Baiti" panose="03000500000000000000" pitchFamily="66" charset="0"/>
              </a:rPr>
              <a:t> Day</a:t>
            </a:r>
            <a:endParaRPr kumimoji="1" lang="ja-JP" altLang="en-US" sz="25000" i="1" dirty="0">
              <a:solidFill>
                <a:schemeClr val="bg1"/>
              </a:solidFill>
              <a:latin typeface="French Script MT" panose="03020402040607040605" pitchFamily="66" charset="0"/>
              <a:cs typeface="Mongolian Baiti" panose="03000500000000000000" pitchFamily="66" charset="0"/>
            </a:endParaRPr>
          </a:p>
        </p:txBody>
      </p:sp>
      <p:sp>
        <p:nvSpPr>
          <p:cNvPr id="12" name="テキスト ボックス 2"/>
          <p:cNvSpPr txBox="1"/>
          <p:nvPr/>
        </p:nvSpPr>
        <p:spPr>
          <a:xfrm>
            <a:off x="12293516" y="1367450"/>
            <a:ext cx="18000000" cy="216000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kumimoji="1" lang="ja-JP" altLang="en-US" sz="96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  <a:cs typeface="Mongolian Baiti" panose="03000500000000000000" pitchFamily="66" charset="0"/>
              </a:rPr>
              <a:t>大切な人に、想いを伝えたい</a:t>
            </a:r>
          </a:p>
        </p:txBody>
      </p:sp>
    </p:spTree>
    <p:extLst>
      <p:ext uri="{BB962C8B-B14F-4D97-AF65-F5344CB8AC3E}">
        <p14:creationId xmlns:p14="http://schemas.microsoft.com/office/powerpoint/2010/main" val="3527854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2019-02-07T03:01:21Z</dcterms:created>
  <dcterms:modified xsi:type="dcterms:W3CDTF">2019-03-05T09:57:49Z</dcterms:modified>
</cp:coreProperties>
</file>