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1" d="100"/>
          <a:sy n="41" d="100"/>
        </p:scale>
        <p:origin x="15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AFABADA6-4883-4584-9ECD-A4EEC61263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" y="0"/>
            <a:ext cx="10691126" cy="151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01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3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4A37CA6-A91F-4044-A60E-A9F26A5AD712}"/>
              </a:ext>
            </a:extLst>
          </p:cNvPr>
          <p:cNvSpPr txBox="1"/>
          <p:nvPr/>
        </p:nvSpPr>
        <p:spPr>
          <a:xfrm>
            <a:off x="3127927" y="3862595"/>
            <a:ext cx="7076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3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欲しかったあのアイテムがスペシャルプライス！</a:t>
            </a:r>
            <a:endParaRPr kumimoji="1" lang="ja-JP" altLang="en-US" sz="23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5" name="Fair">
            <a:extLst>
              <a:ext uri="{FF2B5EF4-FFF2-40B4-BE49-F238E27FC236}">
                <a16:creationId xmlns:a16="http://schemas.microsoft.com/office/drawing/2014/main" id="{D17690BA-13EE-4B6C-A6DF-059CDFB468BF}"/>
              </a:ext>
            </a:extLst>
          </p:cNvPr>
          <p:cNvSpPr txBox="1">
            <a:spLocks/>
          </p:cNvSpPr>
          <p:nvPr/>
        </p:nvSpPr>
        <p:spPr>
          <a:xfrm>
            <a:off x="4531624" y="6004529"/>
            <a:ext cx="4826845" cy="3156165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>
              <a:lnSpc>
                <a:spcPts val="24036"/>
              </a:lnSpc>
            </a:pPr>
            <a:r>
              <a:rPr lang="en-US" altLang="ja-JP" sz="25000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Fair</a:t>
            </a:r>
            <a:endParaRPr lang="ja-JP" altLang="en-US" sz="25000" i="1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6" name="Winter">
            <a:extLst>
              <a:ext uri="{FF2B5EF4-FFF2-40B4-BE49-F238E27FC236}">
                <a16:creationId xmlns:a16="http://schemas.microsoft.com/office/drawing/2014/main" id="{D3112DB5-5C9B-48EB-8BF7-71CCB58533F2}"/>
              </a:ext>
            </a:extLst>
          </p:cNvPr>
          <p:cNvSpPr txBox="1">
            <a:spLocks/>
          </p:cNvSpPr>
          <p:nvPr/>
        </p:nvSpPr>
        <p:spPr>
          <a:xfrm>
            <a:off x="-165598" y="3761514"/>
            <a:ext cx="6959638" cy="319532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25000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Winter</a:t>
            </a:r>
            <a:endParaRPr lang="ja-JP" altLang="en-US" sz="25000" i="1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7" name="2018.01.15-01.31">
            <a:extLst>
              <a:ext uri="{FF2B5EF4-FFF2-40B4-BE49-F238E27FC236}">
                <a16:creationId xmlns:a16="http://schemas.microsoft.com/office/drawing/2014/main" id="{34CB9D13-DEC2-4815-A5D5-BEB67E008DC4}"/>
              </a:ext>
            </a:extLst>
          </p:cNvPr>
          <p:cNvSpPr txBox="1">
            <a:spLocks/>
          </p:cNvSpPr>
          <p:nvPr/>
        </p:nvSpPr>
        <p:spPr>
          <a:xfrm>
            <a:off x="2611286" y="9667739"/>
            <a:ext cx="5388107" cy="54952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7200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20xx.01.15-01.31</a:t>
            </a:r>
            <a:endParaRPr lang="ja-JP" altLang="en-US" sz="7200" b="1" i="1" spc="-47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8" name="FashionTown XX">
            <a:extLst>
              <a:ext uri="{FF2B5EF4-FFF2-40B4-BE49-F238E27FC236}">
                <a16:creationId xmlns:a16="http://schemas.microsoft.com/office/drawing/2014/main" id="{BB3B7A6D-4361-469E-873A-B4BF12B17810}"/>
              </a:ext>
            </a:extLst>
          </p:cNvPr>
          <p:cNvSpPr txBox="1">
            <a:spLocks/>
          </p:cNvSpPr>
          <p:nvPr/>
        </p:nvSpPr>
        <p:spPr>
          <a:xfrm>
            <a:off x="1583919" y="10637002"/>
            <a:ext cx="7534072" cy="1099045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8483" i="1" dirty="0" err="1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FashionTown</a:t>
            </a:r>
            <a:r>
              <a:rPr lang="en-US" altLang="ja-JP" sz="8483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 XX</a:t>
            </a:r>
            <a:endParaRPr lang="ja-JP" altLang="en-US" sz="8483" b="1" i="1" spc="-47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1050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6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HGPｺﾞｼｯｸE</vt:lpstr>
      <vt:lpstr>ＭＳ Ｐゴシック</vt:lpstr>
      <vt:lpstr>Arial</vt:lpstr>
      <vt:lpstr>French Script MT</vt:lpstr>
      <vt:lpstr>Microsoft Uighur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2019-02-06T05:27:53Z</dcterms:created>
  <dcterms:modified xsi:type="dcterms:W3CDTF">2019-02-27T06:33:12Z</dcterms:modified>
</cp:coreProperties>
</file>