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57" r:id="rId2"/>
  </p:sldIdLst>
  <p:sldSz cx="32404050" cy="106934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3368">
          <p15:clr>
            <a:srgbClr val="A4A3A4"/>
          </p15:clr>
        </p15:guide>
        <p15:guide id="2" pos="1020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000"/>
    <a:srgbClr val="FFFF00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>
        <p:scale>
          <a:sx n="33" d="100"/>
          <a:sy n="33" d="100"/>
        </p:scale>
        <p:origin x="-696" y="-1320"/>
      </p:cViewPr>
      <p:guideLst>
        <p:guide orient="horz" pos="3368"/>
        <p:guide pos="1020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" y="0"/>
            <a:ext cx="32400000" cy="10692229"/>
          </a:xfrm>
          <a:prstGeom prst="rect">
            <a:avLst/>
          </a:prstGeom>
        </p:spPr>
      </p:pic>
      <p:pic>
        <p:nvPicPr>
          <p:cNvPr id="8" name="図 2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4" r="1055" b="748"/>
          <a:stretch/>
        </p:blipFill>
        <p:spPr>
          <a:xfrm>
            <a:off x="24706267" y="0"/>
            <a:ext cx="7693983" cy="1069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30562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373761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テキスト ボックス 6"/>
          <p:cNvSpPr txBox="1"/>
          <p:nvPr/>
        </p:nvSpPr>
        <p:spPr>
          <a:xfrm>
            <a:off x="12960265" y="5430845"/>
            <a:ext cx="11954728" cy="423633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dist"/>
            <a:r>
              <a:rPr kumimoji="1" lang="en-US" altLang="ja-JP" sz="29000" dirty="0">
                <a:solidFill>
                  <a:srgbClr val="FFF000"/>
                </a:solidFill>
                <a:latin typeface="HGP創英角ﾎﾟｯﾌﾟ体" panose="040B0A00000000000000" pitchFamily="50" charset="-128"/>
                <a:ea typeface="HGP創英角ﾎﾟｯﾌﾟ体" panose="040B0A00000000000000" pitchFamily="50" charset="-128"/>
                <a:cs typeface="Ebrima" panose="02000000000000000000" pitchFamily="2" charset="0"/>
              </a:rPr>
              <a:t>OFF</a:t>
            </a:r>
            <a:r>
              <a:rPr kumimoji="1" lang="en-US" altLang="ja-JP" sz="28000" dirty="0">
                <a:solidFill>
                  <a:srgbClr val="FFF000"/>
                </a:solidFill>
                <a:latin typeface="HGP創英角ﾎﾟｯﾌﾟ体" panose="040B0A00000000000000" pitchFamily="50" charset="-128"/>
                <a:ea typeface="HGP創英角ﾎﾟｯﾌﾟ体" panose="040B0A00000000000000" pitchFamily="50" charset="-128"/>
                <a:cs typeface="Ebrima" panose="02000000000000000000" pitchFamily="2" charset="0"/>
              </a:rPr>
              <a:t>!</a:t>
            </a:r>
            <a:endParaRPr kumimoji="1" lang="ja-JP" altLang="en-US" sz="28000" dirty="0">
              <a:solidFill>
                <a:srgbClr val="FFF000"/>
              </a:solidFill>
              <a:latin typeface="HGP創英角ﾎﾟｯﾌﾟ体" panose="040B0A00000000000000" pitchFamily="50" charset="-128"/>
              <a:ea typeface="HGP創英角ﾎﾟｯﾌﾟ体" panose="040B0A00000000000000" pitchFamily="50" charset="-128"/>
              <a:cs typeface="Aharoni" panose="02010803020104030203" pitchFamily="2" charset="-79"/>
            </a:endParaRPr>
          </a:p>
        </p:txBody>
      </p:sp>
      <p:sp>
        <p:nvSpPr>
          <p:cNvPr id="6" name="テキスト ボックス 4"/>
          <p:cNvSpPr txBox="1"/>
          <p:nvPr/>
        </p:nvSpPr>
        <p:spPr>
          <a:xfrm>
            <a:off x="14098935" y="-639489"/>
            <a:ext cx="12240000" cy="563207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dist"/>
            <a:r>
              <a:rPr kumimoji="1" lang="en-US" altLang="ja-JP" sz="39500" dirty="0" smtClean="0">
                <a:solidFill>
                  <a:srgbClr val="FFF000"/>
                </a:solidFill>
                <a:latin typeface="HGP創英角ﾎﾟｯﾌﾟ体" panose="040B0A00000000000000" pitchFamily="50" charset="-128"/>
                <a:ea typeface="HGP創英角ﾎﾟｯﾌﾟ体" panose="040B0A00000000000000" pitchFamily="50" charset="-128"/>
                <a:cs typeface="Ebrima" panose="02000000000000000000" pitchFamily="2" charset="0"/>
              </a:rPr>
              <a:t>SALE</a:t>
            </a:r>
            <a:endParaRPr kumimoji="1" lang="ja-JP" altLang="en-US" sz="39500" dirty="0">
              <a:solidFill>
                <a:srgbClr val="FFF000"/>
              </a:solidFill>
              <a:latin typeface="HGP創英角ﾎﾟｯﾌﾟ体" panose="040B0A00000000000000" pitchFamily="50" charset="-128"/>
              <a:ea typeface="HGP創英角ﾎﾟｯﾌﾟ体" panose="040B0A00000000000000" pitchFamily="50" charset="-128"/>
              <a:cs typeface="Ebrima" panose="02000000000000000000" pitchFamily="2" charset="0"/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411065" y="4152876"/>
            <a:ext cx="7366024" cy="6480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dist" fontAlgn="base"/>
            <a:r>
              <a:rPr kumimoji="1" lang="en-US" altLang="ja-JP" sz="41700" dirty="0" smtClean="0">
                <a:solidFill>
                  <a:srgbClr val="FFF000"/>
                </a:solidFill>
                <a:latin typeface="HGP創英角ﾎﾟｯﾌﾟ体" panose="040B0A00000000000000" pitchFamily="50" charset="-128"/>
                <a:ea typeface="HGP創英角ﾎﾟｯﾌﾟ体" panose="040B0A00000000000000" pitchFamily="50" charset="-128"/>
                <a:cs typeface="Ebrima" panose="02000000000000000000" pitchFamily="2" charset="0"/>
              </a:rPr>
              <a:t>50</a:t>
            </a:r>
            <a:endParaRPr kumimoji="1" lang="ja-JP" altLang="en-US" sz="30000" b="0" dirty="0">
              <a:solidFill>
                <a:srgbClr val="FFF000"/>
              </a:solidFill>
              <a:latin typeface="HGP創英角ﾎﾟｯﾌﾟ体" panose="040B0A00000000000000" pitchFamily="50" charset="-128"/>
              <a:ea typeface="HGP創英角ﾎﾟｯﾌﾟ体" panose="040B0A00000000000000" pitchFamily="50" charset="-128"/>
              <a:cs typeface="Aharoni" panose="02010803020104030203" pitchFamily="2" charset="-79"/>
            </a:endParaRPr>
          </a:p>
        </p:txBody>
      </p:sp>
      <p:sp>
        <p:nvSpPr>
          <p:cNvPr id="7" name="テキスト ボックス 1"/>
          <p:cNvSpPr txBox="1"/>
          <p:nvPr/>
        </p:nvSpPr>
        <p:spPr>
          <a:xfrm>
            <a:off x="546794" y="-223316"/>
            <a:ext cx="13176000" cy="384182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dist"/>
            <a:r>
              <a:rPr kumimoji="1" lang="en-US" altLang="ja-JP" sz="26300" dirty="0" smtClean="0">
                <a:solidFill>
                  <a:srgbClr val="FFF000"/>
                </a:solidFill>
                <a:latin typeface="HGP創英角ﾎﾟｯﾌﾟ体" panose="040B0A00000000000000" pitchFamily="50" charset="-128"/>
                <a:ea typeface="HGP創英角ﾎﾟｯﾌﾟ体" panose="040B0A00000000000000" pitchFamily="50" charset="-128"/>
                <a:cs typeface="Ebrima" panose="02000000000000000000" pitchFamily="2" charset="0"/>
              </a:rPr>
              <a:t>FINAL</a:t>
            </a:r>
            <a:endParaRPr kumimoji="1" lang="ja-JP" altLang="en-US" sz="26300" dirty="0">
              <a:solidFill>
                <a:srgbClr val="FFF000"/>
              </a:solidFill>
              <a:latin typeface="HGP創英角ﾎﾟｯﾌﾟ体" panose="040B0A00000000000000" pitchFamily="50" charset="-128"/>
              <a:ea typeface="HGP創英角ﾎﾟｯﾌﾟ体" panose="040B0A00000000000000" pitchFamily="50" charset="-128"/>
              <a:cs typeface="Ebrima" panose="02000000000000000000" pitchFamily="2" charset="0"/>
            </a:endParaRPr>
          </a:p>
        </p:txBody>
      </p:sp>
      <p:sp>
        <p:nvSpPr>
          <p:cNvPr id="12" name="テキスト ボックス 7"/>
          <p:cNvSpPr txBox="1"/>
          <p:nvPr/>
        </p:nvSpPr>
        <p:spPr>
          <a:xfrm>
            <a:off x="12988840" y="9379712"/>
            <a:ext cx="11378664" cy="1080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dist"/>
            <a:r>
              <a:rPr lang="en-US" altLang="ja-JP" sz="6200" dirty="0">
                <a:solidFill>
                  <a:srgbClr val="FFF000"/>
                </a:solidFill>
                <a:latin typeface="HGP創英角ﾎﾟｯﾌﾟ体" panose="040B0A00000000000000" pitchFamily="50" charset="-128"/>
                <a:ea typeface="HGP創英角ﾎﾟｯﾌﾟ体" panose="040B0A00000000000000" pitchFamily="50" charset="-128"/>
                <a:cs typeface="Ebrima" panose="02000000000000000000" pitchFamily="2" charset="0"/>
              </a:rPr>
              <a:t>★★★★XXXX SHOP★★★★</a:t>
            </a:r>
            <a:endParaRPr kumimoji="1" lang="ja-JP" altLang="en-US" sz="6200" dirty="0">
              <a:solidFill>
                <a:srgbClr val="FFF000"/>
              </a:solidFill>
              <a:latin typeface="HGP創英角ﾎﾟｯﾌﾟ体" panose="040B0A00000000000000" pitchFamily="50" charset="-128"/>
              <a:ea typeface="HGP創英角ﾎﾟｯﾌﾟ体" panose="040B0A00000000000000" pitchFamily="50" charset="-128"/>
              <a:cs typeface="Ebrima" panose="02000000000000000000" pitchFamily="2" charset="0"/>
            </a:endParaRPr>
          </a:p>
        </p:txBody>
      </p:sp>
      <p:sp>
        <p:nvSpPr>
          <p:cNvPr id="5" name="テキスト ボックス 2"/>
          <p:cNvSpPr txBox="1"/>
          <p:nvPr/>
        </p:nvSpPr>
        <p:spPr>
          <a:xfrm>
            <a:off x="546794" y="3155368"/>
            <a:ext cx="13176000" cy="1800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dist"/>
            <a:r>
              <a:rPr kumimoji="1" lang="en-US" altLang="ja-JP" sz="12600" dirty="0">
                <a:solidFill>
                  <a:srgbClr val="FFF000"/>
                </a:solidFill>
                <a:latin typeface="HGP創英角ﾎﾟｯﾌﾟ体" panose="040B0A00000000000000" pitchFamily="50" charset="-128"/>
                <a:ea typeface="HGP創英角ﾎﾟｯﾌﾟ体" panose="040B0A00000000000000" pitchFamily="50" charset="-128"/>
                <a:cs typeface="Ebrima" panose="02000000000000000000" pitchFamily="2" charset="0"/>
              </a:rPr>
              <a:t>BARGAIN</a:t>
            </a:r>
            <a:endParaRPr kumimoji="1" lang="ja-JP" altLang="en-US" sz="12600" dirty="0">
              <a:solidFill>
                <a:srgbClr val="FFF000"/>
              </a:solidFill>
              <a:latin typeface="HGP創英角ﾎﾟｯﾌﾟ体" panose="040B0A00000000000000" pitchFamily="50" charset="-128"/>
              <a:ea typeface="HGP創英角ﾎﾟｯﾌﾟ体" panose="040B0A00000000000000" pitchFamily="50" charset="-128"/>
              <a:cs typeface="Ebrima" panose="02000000000000000000" pitchFamily="2" charset="0"/>
            </a:endParaRPr>
          </a:p>
        </p:txBody>
      </p:sp>
      <p:pic>
        <p:nvPicPr>
          <p:cNvPr id="10" name="図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5121" y="5078312"/>
            <a:ext cx="4140000" cy="2284612"/>
          </a:xfrm>
          <a:prstGeom prst="rect">
            <a:avLst/>
          </a:prstGeom>
        </p:spPr>
      </p:pic>
      <p:sp>
        <p:nvSpPr>
          <p:cNvPr id="11" name="テキスト ボックス 8"/>
          <p:cNvSpPr txBox="1"/>
          <p:nvPr/>
        </p:nvSpPr>
        <p:spPr>
          <a:xfrm>
            <a:off x="8353153" y="5162474"/>
            <a:ext cx="3600000" cy="1800000"/>
          </a:xfrm>
          <a:prstGeom prst="rect">
            <a:avLst/>
          </a:prstGeom>
          <a:noFill/>
        </p:spPr>
        <p:txBody>
          <a:bodyPr wrap="square" lIns="0" tIns="0" rIns="0" bIns="0" rtlCol="0" anchor="ctr" anchorCtr="1">
            <a:noAutofit/>
          </a:bodyPr>
          <a:lstStyle/>
          <a:p>
            <a:pPr algn="ctr"/>
            <a:r>
              <a:rPr kumimoji="1" lang="en-US" altLang="ja-JP" sz="11000" dirty="0">
                <a:solidFill>
                  <a:schemeClr val="bg1"/>
                </a:solidFill>
                <a:latin typeface="HGP創英角ﾎﾟｯﾌﾟ体" panose="040B0A00000000000000" pitchFamily="50" charset="-128"/>
                <a:ea typeface="HGP創英角ﾎﾟｯﾌﾟ体" panose="040B0A00000000000000" pitchFamily="50" charset="-128"/>
                <a:cs typeface="Ebrima" panose="02000000000000000000" pitchFamily="2" charset="0"/>
              </a:rPr>
              <a:t>MAX</a:t>
            </a:r>
            <a:endParaRPr kumimoji="1" lang="ja-JP" altLang="en-US" sz="11000" dirty="0">
              <a:solidFill>
                <a:schemeClr val="bg1"/>
              </a:solidFill>
              <a:latin typeface="HGP創英角ﾎﾟｯﾌﾟ体" panose="040B0A00000000000000" pitchFamily="50" charset="-128"/>
              <a:ea typeface="HGP創英角ﾎﾟｯﾌﾟ体" panose="040B0A00000000000000" pitchFamily="50" charset="-128"/>
              <a:cs typeface="Ebrima" panose="02000000000000000000" pitchFamily="2" charset="0"/>
            </a:endParaRPr>
          </a:p>
        </p:txBody>
      </p:sp>
      <p:sp>
        <p:nvSpPr>
          <p:cNvPr id="15" name="テキスト ボックス 5"/>
          <p:cNvSpPr txBox="1"/>
          <p:nvPr/>
        </p:nvSpPr>
        <p:spPr>
          <a:xfrm>
            <a:off x="13002795" y="4891986"/>
            <a:ext cx="12704286" cy="135720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dist"/>
            <a:r>
              <a:rPr kumimoji="1" lang="en-US" altLang="ja-JP" sz="7800" dirty="0">
                <a:solidFill>
                  <a:srgbClr val="FFF000"/>
                </a:solidFill>
                <a:latin typeface="HGP創英角ﾎﾟｯﾌﾟ体" panose="040B0A00000000000000" pitchFamily="50" charset="-128"/>
                <a:ea typeface="HGP創英角ﾎﾟｯﾌﾟ体" panose="040B0A00000000000000" pitchFamily="50" charset="-128"/>
                <a:cs typeface="Ebrima" panose="02000000000000000000" pitchFamily="2" charset="0"/>
              </a:rPr>
              <a:t>20XX.01.15-01.31</a:t>
            </a:r>
            <a:endParaRPr kumimoji="1" lang="ja-JP" altLang="en-US" sz="7800" dirty="0">
              <a:solidFill>
                <a:srgbClr val="FFF000"/>
              </a:solidFill>
              <a:latin typeface="HGP創英角ﾎﾟｯﾌﾟ体" panose="040B0A00000000000000" pitchFamily="50" charset="-128"/>
              <a:ea typeface="HGP創英角ﾎﾟｯﾌﾟ体" panose="040B0A00000000000000" pitchFamily="50" charset="-128"/>
              <a:cs typeface="Ebrima" panose="02000000000000000000" pitchFamily="2" charset="0"/>
            </a:endParaRPr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8328001" y="6414117"/>
            <a:ext cx="3456000" cy="3960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fontAlgn="base"/>
            <a:r>
              <a:rPr lang="ja-JP" altLang="en-US" sz="28000" dirty="0" smtClean="0">
                <a:solidFill>
                  <a:srgbClr val="FFF000"/>
                </a:solidFill>
                <a:latin typeface="HGP創英角ﾎﾟｯﾌﾟ体" panose="040B0A00000000000000" pitchFamily="50" charset="-128"/>
                <a:ea typeface="HGP創英角ﾎﾟｯﾌﾟ体" panose="040B0A00000000000000" pitchFamily="50" charset="-128"/>
                <a:cs typeface="Ebrima" panose="02000000000000000000" pitchFamily="2" charset="0"/>
              </a:rPr>
              <a:t>％</a:t>
            </a:r>
            <a:endParaRPr lang="ja-JP" altLang="en-US" sz="28000" dirty="0">
              <a:solidFill>
                <a:srgbClr val="FFF000"/>
              </a:solidFill>
              <a:latin typeface="HGP創英角ﾎﾟｯﾌﾟ体" panose="040B0A00000000000000" pitchFamily="50" charset="-128"/>
              <a:ea typeface="HGP創英角ﾎﾟｯﾌﾟ体" panose="040B0A00000000000000" pitchFamily="50" charset="-128"/>
              <a:cs typeface="Ebrim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65342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</Words>
  <Application>Microsoft Office PowerPoint</Application>
  <PresentationFormat>ユーザー設定</PresentationFormat>
  <Paragraphs>9</Paragraphs>
  <Slides>1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2" baseType="lpstr">
      <vt:lpstr>Office ​​テーマ</vt:lpstr>
      <vt:lpstr>PowerPoint プレゼンテーション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2019-02-07T05:50:04Z</dcterms:created>
  <dcterms:modified xsi:type="dcterms:W3CDTF">2019-02-26T01:17:33Z</dcterms:modified>
</cp:coreProperties>
</file>