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07200" cy="9939338"/>
  <p:defaultTextStyle>
    <a:defPPr>
      <a:defRPr lang="ja-JP"/>
    </a:defPPr>
    <a:lvl1pPr marL="0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1pPr>
    <a:lvl2pPr marL="497814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2pPr>
    <a:lvl3pPr marL="995627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3pPr>
    <a:lvl4pPr marL="1493441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4pPr>
    <a:lvl5pPr marL="1991254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5pPr>
    <a:lvl6pPr marL="2489068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6pPr>
    <a:lvl7pPr marL="2986881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7pPr>
    <a:lvl8pPr marL="3484696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8pPr>
    <a:lvl9pPr marL="3982509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4C43"/>
    <a:srgbClr val="55463D"/>
    <a:srgbClr val="5A381C"/>
    <a:srgbClr val="6F4523"/>
    <a:srgbClr val="4F3119"/>
    <a:srgbClr val="835229"/>
    <a:srgbClr val="6E66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602" y="90"/>
      </p:cViewPr>
      <p:guideLst>
        <p:guide orient="horz" pos="3368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51" y="0"/>
            <a:ext cx="7561721" cy="106920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095" y="3321888"/>
            <a:ext cx="6427074" cy="2292150"/>
          </a:xfrm>
        </p:spPr>
        <p:txBody>
          <a:bodyPr lIns="0" tIns="0" rIns="0" bIns="0">
            <a:noAutofit/>
          </a:bodyPr>
          <a:lstStyle>
            <a:lvl1pPr algn="just" fontAlgn="ctr">
              <a:defRPr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190" y="6059595"/>
            <a:ext cx="5292884" cy="2732757"/>
          </a:xfrm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8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9276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374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481916" y="428234"/>
            <a:ext cx="1701284" cy="912404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8063" y="428234"/>
            <a:ext cx="4977831" cy="912404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8299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5013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288" y="6871501"/>
            <a:ext cx="6427074" cy="2123828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288" y="4532321"/>
            <a:ext cx="6427074" cy="2339181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81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62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4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2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90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88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6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5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352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78063" y="2495128"/>
            <a:ext cx="3339558" cy="705715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843642" y="2495128"/>
            <a:ext cx="3339558" cy="705715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637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065" y="2393640"/>
            <a:ext cx="3340871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14" indent="0">
              <a:buNone/>
              <a:defRPr sz="2200" b="1"/>
            </a:lvl2pPr>
            <a:lvl3pPr marL="995627" indent="0">
              <a:buNone/>
              <a:defRPr sz="2000" b="1"/>
            </a:lvl3pPr>
            <a:lvl4pPr marL="1493441" indent="0">
              <a:buNone/>
              <a:defRPr sz="1700" b="1"/>
            </a:lvl4pPr>
            <a:lvl5pPr marL="1991254" indent="0">
              <a:buNone/>
              <a:defRPr sz="1700" b="1"/>
            </a:lvl5pPr>
            <a:lvl6pPr marL="2489068" indent="0">
              <a:buNone/>
              <a:defRPr sz="1700" b="1"/>
            </a:lvl6pPr>
            <a:lvl7pPr marL="2986881" indent="0">
              <a:buNone/>
              <a:defRPr sz="1700" b="1"/>
            </a:lvl7pPr>
            <a:lvl8pPr marL="3484696" indent="0">
              <a:buNone/>
              <a:defRPr sz="1700" b="1"/>
            </a:lvl8pPr>
            <a:lvl9pPr marL="3982509" indent="0">
              <a:buNone/>
              <a:defRPr sz="17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065" y="3391194"/>
            <a:ext cx="3340871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019" y="2393640"/>
            <a:ext cx="3342183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14" indent="0">
              <a:buNone/>
              <a:defRPr sz="2200" b="1"/>
            </a:lvl2pPr>
            <a:lvl3pPr marL="995627" indent="0">
              <a:buNone/>
              <a:defRPr sz="2000" b="1"/>
            </a:lvl3pPr>
            <a:lvl4pPr marL="1493441" indent="0">
              <a:buNone/>
              <a:defRPr sz="1700" b="1"/>
            </a:lvl4pPr>
            <a:lvl5pPr marL="1991254" indent="0">
              <a:buNone/>
              <a:defRPr sz="1700" b="1"/>
            </a:lvl5pPr>
            <a:lvl6pPr marL="2489068" indent="0">
              <a:buNone/>
              <a:defRPr sz="1700" b="1"/>
            </a:lvl6pPr>
            <a:lvl7pPr marL="2986881" indent="0">
              <a:buNone/>
              <a:defRPr sz="1700" b="1"/>
            </a:lvl7pPr>
            <a:lvl8pPr marL="3484696" indent="0">
              <a:buNone/>
              <a:defRPr sz="1700" b="1"/>
            </a:lvl8pPr>
            <a:lvl9pPr marL="3982509" indent="0">
              <a:buNone/>
              <a:defRPr sz="17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019" y="3391194"/>
            <a:ext cx="3342183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4296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9382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065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065" y="425755"/>
            <a:ext cx="2487604" cy="181193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245" y="425758"/>
            <a:ext cx="4226957" cy="9126521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065" y="2237694"/>
            <a:ext cx="2487604" cy="7314584"/>
          </a:xfrm>
        </p:spPr>
        <p:txBody>
          <a:bodyPr/>
          <a:lstStyle>
            <a:lvl1pPr marL="0" indent="0">
              <a:buNone/>
              <a:defRPr sz="1500"/>
            </a:lvl1pPr>
            <a:lvl2pPr marL="497814" indent="0">
              <a:buNone/>
              <a:defRPr sz="1300"/>
            </a:lvl2pPr>
            <a:lvl3pPr marL="995627" indent="0">
              <a:buNone/>
              <a:defRPr sz="1100"/>
            </a:lvl3pPr>
            <a:lvl4pPr marL="1493441" indent="0">
              <a:buNone/>
              <a:defRPr sz="1000"/>
            </a:lvl4pPr>
            <a:lvl5pPr marL="1991254" indent="0">
              <a:buNone/>
              <a:defRPr sz="1000"/>
            </a:lvl5pPr>
            <a:lvl6pPr marL="2489068" indent="0">
              <a:buNone/>
              <a:defRPr sz="1000"/>
            </a:lvl6pPr>
            <a:lvl7pPr marL="2986881" indent="0">
              <a:buNone/>
              <a:defRPr sz="1000"/>
            </a:lvl7pPr>
            <a:lvl8pPr marL="3484696" indent="0">
              <a:buNone/>
              <a:defRPr sz="1000"/>
            </a:lvl8pPr>
            <a:lvl9pPr marL="3982509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4008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060" y="7485380"/>
            <a:ext cx="4536758" cy="88369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060" y="955475"/>
            <a:ext cx="4536758" cy="6416040"/>
          </a:xfrm>
        </p:spPr>
        <p:txBody>
          <a:bodyPr/>
          <a:lstStyle>
            <a:lvl1pPr marL="0" indent="0">
              <a:buNone/>
              <a:defRPr sz="3500"/>
            </a:lvl1pPr>
            <a:lvl2pPr marL="497814" indent="0">
              <a:buNone/>
              <a:defRPr sz="3000"/>
            </a:lvl2pPr>
            <a:lvl3pPr marL="995627" indent="0">
              <a:buNone/>
              <a:defRPr sz="2600"/>
            </a:lvl3pPr>
            <a:lvl4pPr marL="1493441" indent="0">
              <a:buNone/>
              <a:defRPr sz="2200"/>
            </a:lvl4pPr>
            <a:lvl5pPr marL="1991254" indent="0">
              <a:buNone/>
              <a:defRPr sz="2200"/>
            </a:lvl5pPr>
            <a:lvl6pPr marL="2489068" indent="0">
              <a:buNone/>
              <a:defRPr sz="2200"/>
            </a:lvl6pPr>
            <a:lvl7pPr marL="2986881" indent="0">
              <a:buNone/>
              <a:defRPr sz="2200"/>
            </a:lvl7pPr>
            <a:lvl8pPr marL="3484696" indent="0">
              <a:buNone/>
              <a:defRPr sz="2200"/>
            </a:lvl8pPr>
            <a:lvl9pPr marL="3982509" indent="0">
              <a:buNone/>
              <a:defRPr sz="2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060" y="8369072"/>
            <a:ext cx="4536758" cy="1254988"/>
          </a:xfrm>
        </p:spPr>
        <p:txBody>
          <a:bodyPr/>
          <a:lstStyle>
            <a:lvl1pPr marL="0" indent="0">
              <a:buNone/>
              <a:defRPr sz="1500"/>
            </a:lvl1pPr>
            <a:lvl2pPr marL="497814" indent="0">
              <a:buNone/>
              <a:defRPr sz="1300"/>
            </a:lvl2pPr>
            <a:lvl3pPr marL="995627" indent="0">
              <a:buNone/>
              <a:defRPr sz="1100"/>
            </a:lvl3pPr>
            <a:lvl4pPr marL="1493441" indent="0">
              <a:buNone/>
              <a:defRPr sz="1000"/>
            </a:lvl4pPr>
            <a:lvl5pPr marL="1991254" indent="0">
              <a:buNone/>
              <a:defRPr sz="1000"/>
            </a:lvl5pPr>
            <a:lvl6pPr marL="2489068" indent="0">
              <a:buNone/>
              <a:defRPr sz="1000"/>
            </a:lvl6pPr>
            <a:lvl7pPr marL="2986881" indent="0">
              <a:buNone/>
              <a:defRPr sz="1000"/>
            </a:lvl7pPr>
            <a:lvl8pPr marL="3484696" indent="0">
              <a:buNone/>
              <a:defRPr sz="1000"/>
            </a:lvl8pPr>
            <a:lvl9pPr marL="3982509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640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063" y="428233"/>
            <a:ext cx="6805137" cy="1782233"/>
          </a:xfrm>
          <a:prstGeom prst="rect">
            <a:avLst/>
          </a:prstGeom>
        </p:spPr>
        <p:txBody>
          <a:bodyPr vert="horz" lIns="99562" tIns="49782" rIns="99562" bIns="49782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063" y="2495128"/>
            <a:ext cx="6805137" cy="7057150"/>
          </a:xfrm>
          <a:prstGeom prst="rect">
            <a:avLst/>
          </a:prstGeom>
        </p:spPr>
        <p:txBody>
          <a:bodyPr vert="horz" lIns="99562" tIns="49782" rIns="99562" bIns="49782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063" y="9911200"/>
            <a:ext cx="1764295" cy="569325"/>
          </a:xfrm>
          <a:prstGeom prst="rect">
            <a:avLst/>
          </a:prstGeom>
        </p:spPr>
        <p:txBody>
          <a:bodyPr vert="horz" lIns="99562" tIns="49782" rIns="99562" bIns="49782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DA7C4-28C6-4C94-98D7-6B4D97C93B7B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432" y="9911200"/>
            <a:ext cx="2394400" cy="569325"/>
          </a:xfrm>
          <a:prstGeom prst="rect">
            <a:avLst/>
          </a:prstGeom>
        </p:spPr>
        <p:txBody>
          <a:bodyPr vert="horz" lIns="99562" tIns="49782" rIns="99562" bIns="49782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8905" y="9911200"/>
            <a:ext cx="1764295" cy="569325"/>
          </a:xfrm>
          <a:prstGeom prst="rect">
            <a:avLst/>
          </a:prstGeom>
        </p:spPr>
        <p:txBody>
          <a:bodyPr vert="horz" lIns="99562" tIns="49782" rIns="99562" bIns="49782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D5D132-ADF2-4BFB-9AFE-66C4DA104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58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95627" rtl="0" eaLnBrk="1" latinLnBrk="0" hangingPunct="1">
        <a:spcBef>
          <a:spcPct val="0"/>
        </a:spcBef>
        <a:buNone/>
        <a:defRPr kumimoji="1"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61" indent="-373361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947" indent="-311134" algn="l" defTabSz="995627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534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348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0161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975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788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602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415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14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27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441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254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068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881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696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509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サブタイトル 2"/>
          <p:cNvSpPr txBox="1">
            <a:spLocks/>
          </p:cNvSpPr>
          <p:nvPr/>
        </p:nvSpPr>
        <p:spPr>
          <a:xfrm>
            <a:off x="684289" y="3170214"/>
            <a:ext cx="6192686" cy="134701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 defTabSz="99562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814" indent="0" algn="ctr" defTabSz="99562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95627" indent="0" algn="ctr" defTabSz="99562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93441" indent="0" algn="ctr" defTabSz="99562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91254" indent="0" algn="ctr" defTabSz="99562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489068" indent="0" algn="ctr" defTabSz="99562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86881" indent="0" algn="ctr" defTabSz="99562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84696" indent="0" algn="ctr" defTabSz="99562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982509" indent="0" algn="ctr" defTabSz="995627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12500" b="1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Final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 rot="21041445">
            <a:off x="718702" y="832775"/>
            <a:ext cx="6773749" cy="1265050"/>
          </a:xfrm>
        </p:spPr>
        <p:txBody>
          <a:bodyPr vert="horz" wrap="square" lIns="144000" anchor="ctr" anchorCtr="0">
            <a:noAutofit/>
          </a:bodyPr>
          <a:lstStyle/>
          <a:p>
            <a:pPr algn="l"/>
            <a:r>
              <a:rPr lang="ja-JP" altLang="en-US" sz="7200" b="1" dirty="0">
                <a:solidFill>
                  <a:srgbClr val="55463D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在庫一掃処分市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87377" y="7956000"/>
            <a:ext cx="6986510" cy="75017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 fontAlgn="ctr">
              <a:lnSpc>
                <a:spcPts val="4800"/>
              </a:lnSpc>
            </a:pPr>
            <a:r>
              <a:rPr lang="en-US" altLang="ja-JP" sz="3500" b="1" dirty="0">
                <a:solidFill>
                  <a:srgbClr val="5D4C4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7/1(</a:t>
            </a:r>
            <a:r>
              <a:rPr lang="ja-JP" altLang="en-US" sz="3500" b="1" dirty="0">
                <a:solidFill>
                  <a:srgbClr val="5D4C4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月</a:t>
            </a:r>
            <a:r>
              <a:rPr lang="en-US" altLang="ja-JP" sz="3500" b="1" dirty="0">
                <a:solidFill>
                  <a:srgbClr val="5D4C4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</a:t>
            </a:r>
            <a:r>
              <a:rPr lang="ja-JP" altLang="en-US" sz="3500" b="1" dirty="0">
                <a:solidFill>
                  <a:srgbClr val="5D4C4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～</a:t>
            </a:r>
            <a:r>
              <a:rPr lang="en-US" altLang="ja-JP" sz="3500" b="1" dirty="0">
                <a:solidFill>
                  <a:srgbClr val="5D4C4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7/31(</a:t>
            </a:r>
            <a:r>
              <a:rPr lang="ja-JP" altLang="en-US" sz="3500" b="1" dirty="0">
                <a:solidFill>
                  <a:srgbClr val="5D4C4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水</a:t>
            </a:r>
            <a:r>
              <a:rPr lang="en-US" altLang="ja-JP" sz="3500" b="1" dirty="0">
                <a:solidFill>
                  <a:srgbClr val="5D4C4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)</a:t>
            </a:r>
            <a:r>
              <a:rPr lang="ja-JP" altLang="en-US" sz="3500" b="1" dirty="0">
                <a:solidFill>
                  <a:srgbClr val="5D4C43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まで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24246" y="8922359"/>
            <a:ext cx="6912770" cy="54412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 fontAlgn="ctr">
              <a:lnSpc>
                <a:spcPts val="1800"/>
              </a:lnSpc>
            </a:pPr>
            <a:r>
              <a:rPr lang="ja-JP" altLang="en-US" sz="1200" b="1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家具・インテリア・敷物・寝具・ソファ・テーブル・ベッド・テレビボード・デスク・シェルフまで生活を彩る家具がお値打ち価格で勢ぞろい</a:t>
            </a:r>
            <a:r>
              <a:rPr lang="en-US" altLang="ja-JP" sz="1200" b="1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! </a:t>
            </a:r>
            <a:r>
              <a:rPr lang="ja-JP" altLang="en-US" sz="1200" b="1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この機会を是非お見逃しなく</a:t>
            </a:r>
            <a:r>
              <a:rPr lang="en-US" altLang="ja-JP" sz="1200" b="1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!</a:t>
            </a:r>
            <a:endParaRPr lang="ja-JP" altLang="en-US" sz="1200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84290" y="4724846"/>
            <a:ext cx="6192686" cy="2409683"/>
          </a:xfrm>
          <a:prstGeom prst="rect">
            <a:avLst/>
          </a:prstGeom>
        </p:spPr>
        <p:txBody>
          <a:bodyPr vert="horz" wrap="square" lIns="0" tIns="0" rIns="0" bIns="0" anchor="ctr" anchorCtr="0">
            <a:noAutofit/>
          </a:bodyPr>
          <a:lstStyle/>
          <a:p>
            <a:pPr algn="ctr" fontAlgn="ctr"/>
            <a:r>
              <a:rPr lang="en-US" altLang="ja-JP" sz="21700" b="1" dirty="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Sale</a:t>
            </a:r>
            <a:endParaRPr lang="ja-JP" altLang="en-US" sz="21700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24078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54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HG丸ｺﾞｼｯｸM-PRO</vt:lpstr>
      <vt:lpstr>ＭＳ Ｐゴシック</vt:lpstr>
      <vt:lpstr>Arial</vt:lpstr>
      <vt:lpstr>Calibri</vt:lpstr>
      <vt:lpstr>Office ​​テーマ</vt:lpstr>
      <vt:lpstr>在庫一掃処分市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在庫一掃処分市</dc:title>
  <dc:creator>Designer</dc:creator>
  <cp:lastModifiedBy>User</cp:lastModifiedBy>
  <cp:revision>15</cp:revision>
  <cp:lastPrinted>2018-09-18T09:53:11Z</cp:lastPrinted>
  <dcterms:created xsi:type="dcterms:W3CDTF">2018-09-11T09:30:03Z</dcterms:created>
  <dcterms:modified xsi:type="dcterms:W3CDTF">2018-09-19T05:20:05Z</dcterms:modified>
</cp:coreProperties>
</file>