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368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512"/>
    <a:srgbClr val="FF3300"/>
    <a:srgbClr val="FFFF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33" d="100"/>
          <a:sy n="33" d="100"/>
        </p:scale>
        <p:origin x="-696" y="-1320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 userDrawn="1"/>
        </p:nvGrpSpPr>
        <p:grpSpPr>
          <a:xfrm>
            <a:off x="250" y="-1"/>
            <a:ext cx="32400000" cy="10692230"/>
            <a:chOff x="250" y="-1"/>
            <a:chExt cx="32400000" cy="10692230"/>
          </a:xfrm>
        </p:grpSpPr>
        <p:pic>
          <p:nvPicPr>
            <p:cNvPr id="2" name="図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" y="0"/>
              <a:ext cx="32400000" cy="10692229"/>
            </a:xfrm>
            <a:prstGeom prst="rect">
              <a:avLst/>
            </a:prstGeom>
          </p:spPr>
        </p:pic>
        <p:pic>
          <p:nvPicPr>
            <p:cNvPr id="8" name="図 2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4" r="1055" b="764"/>
            <a:stretch/>
          </p:blipFill>
          <p:spPr>
            <a:xfrm>
              <a:off x="24706267" y="-1"/>
              <a:ext cx="7693983" cy="106918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3056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376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6"/>
          <p:cNvSpPr txBox="1"/>
          <p:nvPr/>
        </p:nvSpPr>
        <p:spPr>
          <a:xfrm>
            <a:off x="12960265" y="5430845"/>
            <a:ext cx="11954728" cy="46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29000" dirty="0">
                <a:solidFill>
                  <a:srgbClr val="E60512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OFF</a:t>
            </a:r>
            <a:r>
              <a:rPr kumimoji="1" lang="en-US" altLang="ja-JP" sz="28000" dirty="0">
                <a:solidFill>
                  <a:srgbClr val="E60512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!</a:t>
            </a:r>
            <a:endParaRPr kumimoji="1" lang="ja-JP" altLang="en-US" sz="28000" dirty="0">
              <a:solidFill>
                <a:srgbClr val="E60512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4"/>
          <p:cNvSpPr txBox="1"/>
          <p:nvPr/>
        </p:nvSpPr>
        <p:spPr>
          <a:xfrm>
            <a:off x="14098935" y="-639489"/>
            <a:ext cx="12240000" cy="56320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39500" dirty="0" smtClean="0">
                <a:solidFill>
                  <a:srgbClr val="E60512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SALE</a:t>
            </a:r>
            <a:endParaRPr kumimoji="1" lang="ja-JP" altLang="en-US" sz="39500" dirty="0">
              <a:solidFill>
                <a:srgbClr val="E60512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11065" y="4152876"/>
            <a:ext cx="7366024" cy="64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 fontAlgn="base"/>
            <a:r>
              <a:rPr kumimoji="1" lang="en-US" altLang="ja-JP" sz="41700" dirty="0" smtClean="0">
                <a:solidFill>
                  <a:srgbClr val="E60512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50</a:t>
            </a:r>
            <a:endParaRPr kumimoji="1" lang="ja-JP" altLang="en-US" sz="30000" b="0" dirty="0">
              <a:solidFill>
                <a:srgbClr val="E60512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3" name="テキスト ボックス 1"/>
          <p:cNvSpPr txBox="1"/>
          <p:nvPr/>
        </p:nvSpPr>
        <p:spPr>
          <a:xfrm>
            <a:off x="546794" y="-223316"/>
            <a:ext cx="13176000" cy="38418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26300" dirty="0" smtClean="0">
                <a:solidFill>
                  <a:srgbClr val="E60512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FINAL</a:t>
            </a:r>
            <a:endParaRPr kumimoji="1" lang="ja-JP" altLang="en-US" sz="26300" dirty="0">
              <a:solidFill>
                <a:srgbClr val="E60512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24" name="テキスト ボックス 7"/>
          <p:cNvSpPr txBox="1"/>
          <p:nvPr/>
        </p:nvSpPr>
        <p:spPr>
          <a:xfrm>
            <a:off x="12988840" y="9379712"/>
            <a:ext cx="11378664" cy="10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ja-JP" sz="6200" dirty="0">
                <a:solidFill>
                  <a:srgbClr val="E60512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★★★★XXXX SHOP★★★★</a:t>
            </a:r>
            <a:endParaRPr kumimoji="1" lang="ja-JP" altLang="en-US" sz="6200" dirty="0">
              <a:solidFill>
                <a:srgbClr val="E60512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25" name="テキスト ボックス 2"/>
          <p:cNvSpPr txBox="1"/>
          <p:nvPr/>
        </p:nvSpPr>
        <p:spPr>
          <a:xfrm>
            <a:off x="546794" y="3155368"/>
            <a:ext cx="13176000" cy="180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12600" dirty="0">
                <a:solidFill>
                  <a:srgbClr val="E60512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BARGAIN</a:t>
            </a:r>
            <a:endParaRPr kumimoji="1" lang="ja-JP" altLang="en-US" sz="12600" dirty="0">
              <a:solidFill>
                <a:srgbClr val="E60512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pic>
        <p:nvPicPr>
          <p:cNvPr id="26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121" y="5078312"/>
            <a:ext cx="4140000" cy="2284612"/>
          </a:xfrm>
          <a:prstGeom prst="rect">
            <a:avLst/>
          </a:prstGeom>
        </p:spPr>
      </p:pic>
      <p:sp>
        <p:nvSpPr>
          <p:cNvPr id="27" name="テキスト ボックス 8"/>
          <p:cNvSpPr txBox="1"/>
          <p:nvPr/>
        </p:nvSpPr>
        <p:spPr>
          <a:xfrm>
            <a:off x="8353153" y="5162474"/>
            <a:ext cx="3600000" cy="1800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110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MAX</a:t>
            </a:r>
            <a:endParaRPr kumimoji="1" lang="ja-JP" altLang="en-US" sz="11000" dirty="0">
              <a:solidFill>
                <a:schemeClr val="bg1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29" name="テキスト ボックス 5"/>
          <p:cNvSpPr txBox="1"/>
          <p:nvPr/>
        </p:nvSpPr>
        <p:spPr>
          <a:xfrm>
            <a:off x="13002795" y="4891986"/>
            <a:ext cx="12704286" cy="13572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7800" dirty="0">
                <a:solidFill>
                  <a:srgbClr val="E60512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20XX.01.15-01.31</a:t>
            </a:r>
            <a:endParaRPr kumimoji="1" lang="ja-JP" altLang="en-US" sz="7800" dirty="0">
              <a:solidFill>
                <a:srgbClr val="E60512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328001" y="6414117"/>
            <a:ext cx="3456000" cy="396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base"/>
            <a:r>
              <a:rPr lang="ja-JP" altLang="en-US" sz="28000" dirty="0" smtClean="0">
                <a:solidFill>
                  <a:srgbClr val="E60512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％</a:t>
            </a:r>
            <a:endParaRPr lang="ja-JP" altLang="en-US" sz="28000" dirty="0">
              <a:solidFill>
                <a:srgbClr val="E60512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400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2019-02-07T05:50:04Z</dcterms:created>
  <dcterms:modified xsi:type="dcterms:W3CDTF">2019-02-26T01:18:15Z</dcterms:modified>
</cp:coreProperties>
</file>