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5BEF564-D4A2-4386-9234-3D9BFAFF12B5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3368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68" y="-1146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" y="0"/>
            <a:ext cx="32400240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7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84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3545633" y="2110240"/>
            <a:ext cx="23906656" cy="58097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ctr"/>
            <a:r>
              <a:rPr lang="en-US" altLang="ja-JP" sz="430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Winter Fair</a:t>
            </a:r>
            <a:endParaRPr lang="ja-JP" altLang="en-US" sz="43000" i="1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3663417" y="6892900"/>
            <a:ext cx="11953328" cy="20542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>
            <a:defPPr>
              <a:defRPr lang="ja-JP"/>
            </a:defPPr>
            <a:lvl1pPr>
              <a:defRPr sz="7200">
                <a:latin typeface="Vijaya" panose="020B0604020202020204" pitchFamily="34" charset="0"/>
                <a:cs typeface="Vijaya" panose="020B0604020202020204" pitchFamily="34" charset="0"/>
              </a:defRPr>
            </a:lvl1pPr>
          </a:lstStyle>
          <a:p>
            <a:pPr lvl="0" algn="r"/>
            <a:r>
              <a:rPr lang="en-US" altLang="ja-JP" sz="12400" i="1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20xx.01.15-01.31</a:t>
            </a:r>
          </a:p>
        </p:txBody>
      </p:sp>
      <p:sp>
        <p:nvSpPr>
          <p:cNvPr id="8" name="テキスト ボックス 2"/>
          <p:cNvSpPr txBox="1"/>
          <p:nvPr/>
        </p:nvSpPr>
        <p:spPr>
          <a:xfrm>
            <a:off x="11664881" y="2707964"/>
            <a:ext cx="8280000" cy="1422984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kumimoji="1" lang="en-US" altLang="ja-JP" sz="8400" i="1" dirty="0" err="1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FashionTown</a:t>
            </a:r>
            <a:r>
              <a:rPr kumimoji="1" lang="en-US" altLang="ja-JP" sz="8400" i="1" dirty="0">
                <a:solidFill>
                  <a:schemeClr val="bg1"/>
                </a:solidFill>
                <a:latin typeface="French Script MT" panose="03020402040607040605" pitchFamily="66" charset="0"/>
                <a:cs typeface="Vijaya" panose="020B0604020202020204" pitchFamily="34" charset="0"/>
              </a:rPr>
              <a:t> XX</a:t>
            </a:r>
            <a:endParaRPr kumimoji="1" lang="ja-JP" altLang="en-US" sz="8400" i="1" dirty="0">
              <a:solidFill>
                <a:schemeClr val="bg1"/>
              </a:solidFill>
              <a:latin typeface="French Script MT" panose="03020402040607040605" pitchFamily="66" charset="0"/>
              <a:cs typeface="Vijay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98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2019-02-07T06:55:07Z</dcterms:created>
  <dcterms:modified xsi:type="dcterms:W3CDTF">2019-02-25T06:30:56Z</dcterms:modified>
</cp:coreProperties>
</file>