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1632" y="6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95FF58D5-A8E5-4F7B-9656-EE5CF38B90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15" y="-2244"/>
            <a:ext cx="10695888" cy="1512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99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465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サブタイトル 2"/>
          <p:cNvSpPr txBox="1">
            <a:spLocks/>
          </p:cNvSpPr>
          <p:nvPr/>
        </p:nvSpPr>
        <p:spPr>
          <a:xfrm>
            <a:off x="1810902" y="10527096"/>
            <a:ext cx="7126822" cy="659427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marL="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ct val="0"/>
              </a:spcBef>
            </a:pPr>
            <a:r>
              <a:rPr lang="en-US" altLang="ja-JP" sz="8483" b="1" dirty="0">
                <a:solidFill>
                  <a:schemeClr val="bg1"/>
                </a:solidFill>
                <a:latin typeface="Colonna MT" panose="04020805060202030203" pitchFamily="82" charset="0"/>
                <a:ea typeface="+mj-ea"/>
                <a:cs typeface="Microsoft Uighur" panose="02000000000000000000" pitchFamily="2" charset="-78"/>
              </a:rPr>
              <a:t>20xx.01.15 - 01.31</a:t>
            </a:r>
            <a:endParaRPr lang="ja-JP" altLang="en-US" sz="8483" b="1" dirty="0">
              <a:solidFill>
                <a:schemeClr val="bg1"/>
              </a:solidFill>
              <a:latin typeface="Colonna MT" panose="04020805060202030203" pitchFamily="82" charset="0"/>
              <a:ea typeface="+mj-ea"/>
              <a:cs typeface="Microsoft Uighur" panose="02000000000000000000" pitchFamily="2" charset="-7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1171623" y="3690829"/>
            <a:ext cx="8307804" cy="1802852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13573" b="1" dirty="0">
                <a:solidFill>
                  <a:schemeClr val="bg1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Winter Fair</a:t>
            </a:r>
            <a:endParaRPr lang="ja-JP" altLang="en-US" sz="13573" b="1" dirty="0">
              <a:solidFill>
                <a:schemeClr val="bg1"/>
              </a:solidFill>
              <a:latin typeface="Colonna MT" panose="04020805060202030203" pitchFamily="82" charset="0"/>
              <a:cs typeface="Microsoft Uighur" panose="02000000000000000000" pitchFamily="2" charset="-7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357128" y="5523439"/>
            <a:ext cx="9937501" cy="26471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5450" b="1" dirty="0">
                <a:solidFill>
                  <a:srgbClr val="FFFF00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20-50</a:t>
            </a:r>
            <a:r>
              <a:rPr lang="en-US" altLang="ja-JP" sz="25450" b="1" baseline="-14000" dirty="0">
                <a:solidFill>
                  <a:srgbClr val="FFFF00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%</a:t>
            </a:r>
            <a:endParaRPr lang="ja-JP" altLang="en-US" sz="25450" b="1" baseline="-14000" dirty="0">
              <a:solidFill>
                <a:srgbClr val="FFFF00"/>
              </a:solidFill>
              <a:latin typeface="Colonna MT" panose="04020805060202030203" pitchFamily="82" charset="0"/>
              <a:cs typeface="Microsoft Uighur" panose="02000000000000000000" pitchFamily="2" charset="-78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3474672" y="8576865"/>
            <a:ext cx="3799281" cy="1426293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 algn="ctr">
              <a:spcBef>
                <a:spcPct val="0"/>
              </a:spcBef>
              <a:buNone/>
              <a:defRPr sz="4400">
                <a:solidFill>
                  <a:srgbClr val="FFFF00"/>
                </a:solidFill>
                <a:latin typeface="Microsoft Uighur" panose="02000000000000000000" pitchFamily="2" charset="-78"/>
                <a:ea typeface="+mj-ea"/>
                <a:cs typeface="Microsoft Uighur" panose="02000000000000000000" pitchFamily="2" charset="-78"/>
              </a:defRPr>
            </a:lvl1pPr>
          </a:lstStyle>
          <a:p>
            <a:pPr fontAlgn="ctr"/>
            <a:r>
              <a:rPr lang="en-US" altLang="ja-JP" sz="16260" b="1" dirty="0">
                <a:latin typeface="Colonna MT" panose="04020805060202030203" pitchFamily="82" charset="0"/>
              </a:rPr>
              <a:t>OFF</a:t>
            </a:r>
            <a:endParaRPr lang="ja-JP" altLang="en-US" sz="16260" b="1" dirty="0">
              <a:latin typeface="Colonna MT" panose="04020805060202030203" pitchFamily="82" charset="0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3134679" y="14177441"/>
            <a:ext cx="4377905" cy="61087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indent="0" algn="ctr">
              <a:spcBef>
                <a:spcPct val="0"/>
              </a:spcBef>
              <a:buFont typeface="Arial" panose="020B0604020202020204" pitchFamily="34" charset="0"/>
              <a:buNone/>
              <a:defRPr sz="4400">
                <a:solidFill>
                  <a:srgbClr val="FFFF00"/>
                </a:solidFill>
                <a:latin typeface="Microsoft Uighur" panose="02000000000000000000" pitchFamily="2" charset="-78"/>
                <a:ea typeface="+mj-ea"/>
                <a:cs typeface="Microsoft Uighur" panose="02000000000000000000" pitchFamily="2" charset="-78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ctr"/>
            <a:r>
              <a:rPr lang="en-US" altLang="ja-JP" sz="4524" b="1" dirty="0">
                <a:solidFill>
                  <a:schemeClr val="bg1"/>
                </a:solidFill>
                <a:latin typeface="Colonna MT" panose="04020805060202030203" pitchFamily="82" charset="0"/>
              </a:rPr>
              <a:t>XXXX SHOP</a:t>
            </a:r>
            <a:endParaRPr lang="ja-JP" altLang="en-US" sz="4524" b="1" dirty="0">
              <a:solidFill>
                <a:schemeClr val="bg1"/>
              </a:solidFill>
              <a:latin typeface="Colonna MT" panose="0402080506020203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39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6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Colonna MT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2019-02-06T07:47:15Z</dcterms:created>
  <dcterms:modified xsi:type="dcterms:W3CDTF">2019-02-27T06:32:46Z</dcterms:modified>
</cp:coreProperties>
</file>