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1813" cy="15119350"/>
  <p:notesSz cx="6858000" cy="9144000"/>
  <p:defaultTextStyle>
    <a:defPPr>
      <a:defRPr lang="ja-JP"/>
    </a:defPPr>
    <a:lvl1pPr marL="0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1pPr>
    <a:lvl2pPr marL="70390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2pPr>
    <a:lvl3pPr marL="140780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3pPr>
    <a:lvl4pPr marL="2111709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4pPr>
    <a:lvl5pPr marL="2815612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5pPr>
    <a:lvl6pPr marL="3519515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6pPr>
    <a:lvl7pPr marL="4223418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7pPr>
    <a:lvl8pPr marL="4927323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8pPr>
    <a:lvl9pPr marL="5631226" algn="l" defTabSz="1407806" rtl="0" eaLnBrk="1" latinLnBrk="0" hangingPunct="1">
      <a:defRPr kumimoji="1" sz="282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2" userDrawn="1">
          <p15:clr>
            <a:srgbClr val="A4A3A4"/>
          </p15:clr>
        </p15:guide>
        <p15:guide id="2" pos="33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4" d="100"/>
          <a:sy n="44" d="100"/>
        </p:scale>
        <p:origin x="1626" y="90"/>
      </p:cViewPr>
      <p:guideLst>
        <p:guide orient="horz" pos="476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886" y="4696801"/>
            <a:ext cx="9088042" cy="3240861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773" y="8567633"/>
            <a:ext cx="7484269" cy="38638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039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078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11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8156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5195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223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9273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631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18392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0155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51565" y="605477"/>
            <a:ext cx="2405658" cy="12900446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534591" y="605477"/>
            <a:ext cx="7038776" cy="12900446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9396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8583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580" y="9715584"/>
            <a:ext cx="9088042" cy="3002871"/>
          </a:xfrm>
        </p:spPr>
        <p:txBody>
          <a:bodyPr anchor="t"/>
          <a:lstStyle>
            <a:lvl1pPr algn="l">
              <a:defRPr sz="6221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580" y="6408228"/>
            <a:ext cx="9088042" cy="3307357"/>
          </a:xfrm>
        </p:spPr>
        <p:txBody>
          <a:bodyPr anchor="b"/>
          <a:lstStyle>
            <a:lvl1pPr marL="0" indent="0">
              <a:buNone/>
              <a:defRPr sz="3111">
                <a:solidFill>
                  <a:schemeClr val="tx1">
                    <a:tint val="75000"/>
                  </a:schemeClr>
                </a:solidFill>
              </a:defRPr>
            </a:lvl1pPr>
            <a:lvl2pPr marL="703903" indent="0">
              <a:buNone/>
              <a:defRPr sz="2828">
                <a:solidFill>
                  <a:schemeClr val="tx1">
                    <a:tint val="75000"/>
                  </a:schemeClr>
                </a:solidFill>
              </a:defRPr>
            </a:lvl2pPr>
            <a:lvl3pPr marL="1407806" indent="0">
              <a:buNone/>
              <a:defRPr sz="2404">
                <a:solidFill>
                  <a:schemeClr val="tx1">
                    <a:tint val="75000"/>
                  </a:schemeClr>
                </a:solidFill>
              </a:defRPr>
            </a:lvl3pPr>
            <a:lvl4pPr marL="2111709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4pPr>
            <a:lvl5pPr marL="2815612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5pPr>
            <a:lvl6pPr marL="3519515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6pPr>
            <a:lvl7pPr marL="4223418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7pPr>
            <a:lvl8pPr marL="4927323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8pPr>
            <a:lvl9pPr marL="5631226" indent="0">
              <a:buNone/>
              <a:defRPr sz="21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4303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534590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435005" y="3527850"/>
            <a:ext cx="4722218" cy="9978073"/>
          </a:xfrm>
        </p:spPr>
        <p:txBody>
          <a:bodyPr/>
          <a:lstStyle>
            <a:lvl1pPr>
              <a:defRPr sz="4242"/>
            </a:lvl1pPr>
            <a:lvl2pPr>
              <a:defRPr sz="3676"/>
            </a:lvl2pPr>
            <a:lvl3pPr>
              <a:defRPr sz="3111"/>
            </a:lvl3pPr>
            <a:lvl4pPr>
              <a:defRPr sz="2828"/>
            </a:lvl4pPr>
            <a:lvl5pPr>
              <a:defRPr sz="2828"/>
            </a:lvl5pPr>
            <a:lvl6pPr>
              <a:defRPr sz="2828"/>
            </a:lvl6pPr>
            <a:lvl7pPr>
              <a:defRPr sz="2828"/>
            </a:lvl7pPr>
            <a:lvl8pPr>
              <a:defRPr sz="2828"/>
            </a:lvl8pPr>
            <a:lvl9pPr>
              <a:defRPr sz="2828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063982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3" y="3384356"/>
            <a:ext cx="4724074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593" y="4794794"/>
            <a:ext cx="4724074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31294" y="3384356"/>
            <a:ext cx="4725929" cy="1410439"/>
          </a:xfrm>
        </p:spPr>
        <p:txBody>
          <a:bodyPr anchor="b"/>
          <a:lstStyle>
            <a:lvl1pPr marL="0" indent="0">
              <a:buNone/>
              <a:defRPr sz="3676" b="1"/>
            </a:lvl1pPr>
            <a:lvl2pPr marL="703903" indent="0">
              <a:buNone/>
              <a:defRPr sz="3111" b="1"/>
            </a:lvl2pPr>
            <a:lvl3pPr marL="1407806" indent="0">
              <a:buNone/>
              <a:defRPr sz="2828" b="1"/>
            </a:lvl3pPr>
            <a:lvl4pPr marL="2111709" indent="0">
              <a:buNone/>
              <a:defRPr sz="2404" b="1"/>
            </a:lvl4pPr>
            <a:lvl5pPr marL="2815612" indent="0">
              <a:buNone/>
              <a:defRPr sz="2404" b="1"/>
            </a:lvl5pPr>
            <a:lvl6pPr marL="3519515" indent="0">
              <a:buNone/>
              <a:defRPr sz="2404" b="1"/>
            </a:lvl6pPr>
            <a:lvl7pPr marL="4223418" indent="0">
              <a:buNone/>
              <a:defRPr sz="2404" b="1"/>
            </a:lvl7pPr>
            <a:lvl8pPr marL="4927323" indent="0">
              <a:buNone/>
              <a:defRPr sz="2404" b="1"/>
            </a:lvl8pPr>
            <a:lvl9pPr marL="5631226" indent="0">
              <a:buNone/>
              <a:defRPr sz="2404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31294" y="4794794"/>
            <a:ext cx="4725929" cy="8711126"/>
          </a:xfrm>
        </p:spPr>
        <p:txBody>
          <a:bodyPr/>
          <a:lstStyle>
            <a:lvl1pPr>
              <a:defRPr sz="3676"/>
            </a:lvl1pPr>
            <a:lvl2pPr>
              <a:defRPr sz="3111"/>
            </a:lvl2pPr>
            <a:lvl3pPr>
              <a:defRPr sz="2828"/>
            </a:lvl3pPr>
            <a:lvl4pPr>
              <a:defRPr sz="2404"/>
            </a:lvl4pPr>
            <a:lvl5pPr>
              <a:defRPr sz="2404"/>
            </a:lvl5pPr>
            <a:lvl6pPr>
              <a:defRPr sz="2404"/>
            </a:lvl6pPr>
            <a:lvl7pPr>
              <a:defRPr sz="2404"/>
            </a:lvl7pPr>
            <a:lvl8pPr>
              <a:defRPr sz="2404"/>
            </a:lvl8pPr>
            <a:lvl9pPr>
              <a:defRPr sz="240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63174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1335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3731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592" y="601973"/>
            <a:ext cx="3517534" cy="2561891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80203" y="601977"/>
            <a:ext cx="5977022" cy="12903947"/>
          </a:xfrm>
        </p:spPr>
        <p:txBody>
          <a:bodyPr/>
          <a:lstStyle>
            <a:lvl1pPr>
              <a:defRPr sz="4949"/>
            </a:lvl1pPr>
            <a:lvl2pPr>
              <a:defRPr sz="4242"/>
            </a:lvl2pPr>
            <a:lvl3pPr>
              <a:defRPr sz="3676"/>
            </a:lvl3pPr>
            <a:lvl4pPr>
              <a:defRPr sz="3111"/>
            </a:lvl4pPr>
            <a:lvl5pPr>
              <a:defRPr sz="3111"/>
            </a:lvl5pPr>
            <a:lvl6pPr>
              <a:defRPr sz="3111"/>
            </a:lvl6pPr>
            <a:lvl7pPr>
              <a:defRPr sz="3111"/>
            </a:lvl7pPr>
            <a:lvl8pPr>
              <a:defRPr sz="3111"/>
            </a:lvl8pPr>
            <a:lvl9pPr>
              <a:defRPr sz="311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592" y="3163866"/>
            <a:ext cx="3517534" cy="10342057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12057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670" y="10583545"/>
            <a:ext cx="6415088" cy="1249448"/>
          </a:xfrm>
        </p:spPr>
        <p:txBody>
          <a:bodyPr anchor="b"/>
          <a:lstStyle>
            <a:lvl1pPr algn="l">
              <a:defRPr sz="3111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670" y="1350942"/>
            <a:ext cx="6415088" cy="9071610"/>
          </a:xfrm>
        </p:spPr>
        <p:txBody>
          <a:bodyPr/>
          <a:lstStyle>
            <a:lvl1pPr marL="0" indent="0">
              <a:buNone/>
              <a:defRPr sz="4949"/>
            </a:lvl1pPr>
            <a:lvl2pPr marL="703903" indent="0">
              <a:buNone/>
              <a:defRPr sz="4242"/>
            </a:lvl2pPr>
            <a:lvl3pPr marL="1407806" indent="0">
              <a:buNone/>
              <a:defRPr sz="3676"/>
            </a:lvl3pPr>
            <a:lvl4pPr marL="2111709" indent="0">
              <a:buNone/>
              <a:defRPr sz="3111"/>
            </a:lvl4pPr>
            <a:lvl5pPr marL="2815612" indent="0">
              <a:buNone/>
              <a:defRPr sz="3111"/>
            </a:lvl5pPr>
            <a:lvl6pPr marL="3519515" indent="0">
              <a:buNone/>
              <a:defRPr sz="3111"/>
            </a:lvl6pPr>
            <a:lvl7pPr marL="4223418" indent="0">
              <a:buNone/>
              <a:defRPr sz="3111"/>
            </a:lvl7pPr>
            <a:lvl8pPr marL="4927323" indent="0">
              <a:buNone/>
              <a:defRPr sz="3111"/>
            </a:lvl8pPr>
            <a:lvl9pPr marL="5631226" indent="0">
              <a:buNone/>
              <a:defRPr sz="3111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670" y="11832993"/>
            <a:ext cx="6415088" cy="1774422"/>
          </a:xfrm>
        </p:spPr>
        <p:txBody>
          <a:bodyPr/>
          <a:lstStyle>
            <a:lvl1pPr marL="0" indent="0">
              <a:buNone/>
              <a:defRPr sz="2121"/>
            </a:lvl1pPr>
            <a:lvl2pPr marL="703903" indent="0">
              <a:buNone/>
              <a:defRPr sz="1838"/>
            </a:lvl2pPr>
            <a:lvl3pPr marL="1407806" indent="0">
              <a:buNone/>
              <a:defRPr sz="1555"/>
            </a:lvl3pPr>
            <a:lvl4pPr marL="2111709" indent="0">
              <a:buNone/>
              <a:defRPr sz="1414"/>
            </a:lvl4pPr>
            <a:lvl5pPr marL="2815612" indent="0">
              <a:buNone/>
              <a:defRPr sz="1414"/>
            </a:lvl5pPr>
            <a:lvl6pPr marL="3519515" indent="0">
              <a:buNone/>
              <a:defRPr sz="1414"/>
            </a:lvl6pPr>
            <a:lvl7pPr marL="4223418" indent="0">
              <a:buNone/>
              <a:defRPr sz="1414"/>
            </a:lvl7pPr>
            <a:lvl8pPr marL="4927323" indent="0">
              <a:buNone/>
              <a:defRPr sz="1414"/>
            </a:lvl8pPr>
            <a:lvl9pPr marL="5631226" indent="0">
              <a:buNone/>
              <a:defRPr sz="141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7939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591" y="605476"/>
            <a:ext cx="9622632" cy="2519891"/>
          </a:xfrm>
          <a:prstGeom prst="rect">
            <a:avLst/>
          </a:prstGeom>
        </p:spPr>
        <p:txBody>
          <a:bodyPr vert="horz" lIns="99569" tIns="49785" rIns="99569" bIns="49785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591" y="3527850"/>
            <a:ext cx="9622632" cy="9978073"/>
          </a:xfrm>
          <a:prstGeom prst="rect">
            <a:avLst/>
          </a:prstGeom>
        </p:spPr>
        <p:txBody>
          <a:bodyPr vert="horz" lIns="99569" tIns="49785" rIns="99569" bIns="49785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591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l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D6399-AC1D-4C69-A78A-AB9C34F5D3A6}" type="datetimeFigureOut">
              <a:rPr kumimoji="1" lang="ja-JP" altLang="en-US" smtClean="0"/>
              <a:t>2018/9/19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3037" y="14013400"/>
            <a:ext cx="3385741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ct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2466" y="14013400"/>
            <a:ext cx="2494757" cy="804966"/>
          </a:xfrm>
          <a:prstGeom prst="rect">
            <a:avLst/>
          </a:prstGeom>
        </p:spPr>
        <p:txBody>
          <a:bodyPr vert="horz" lIns="99569" tIns="49785" rIns="99569" bIns="49785" rtlCol="0" anchor="ctr"/>
          <a:lstStyle>
            <a:lvl1pPr algn="r">
              <a:defRPr sz="1838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AB7624-6A6F-4AEE-9FA6-EE9019A23136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026" name="Picture 2" descr="C:\Users\support\Desktop\FXサンプルチラシ\制作\完了\2053_WinterFair\資料\2053_WinterFair_img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45" y="-2244"/>
            <a:ext cx="10698548" cy="15126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4499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07806" rtl="0" eaLnBrk="1" latinLnBrk="0" hangingPunct="1">
        <a:spcBef>
          <a:spcPct val="0"/>
        </a:spcBef>
        <a:buNone/>
        <a:defRPr kumimoji="1" sz="67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27928" indent="-527928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4949" kern="1200">
          <a:solidFill>
            <a:schemeClr val="tx1"/>
          </a:solidFill>
          <a:latin typeface="+mn-lt"/>
          <a:ea typeface="+mn-ea"/>
          <a:cs typeface="+mn-cs"/>
        </a:defRPr>
      </a:lvl1pPr>
      <a:lvl2pPr marL="1143842" indent="-439939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4242" kern="1200">
          <a:solidFill>
            <a:schemeClr val="tx1"/>
          </a:solidFill>
          <a:latin typeface="+mn-lt"/>
          <a:ea typeface="+mn-ea"/>
          <a:cs typeface="+mn-cs"/>
        </a:defRPr>
      </a:lvl2pPr>
      <a:lvl3pPr marL="1759758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676" kern="1200">
          <a:solidFill>
            <a:schemeClr val="tx1"/>
          </a:solidFill>
          <a:latin typeface="+mn-lt"/>
          <a:ea typeface="+mn-ea"/>
          <a:cs typeface="+mn-cs"/>
        </a:defRPr>
      </a:lvl3pPr>
      <a:lvl4pPr marL="246366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4pPr>
      <a:lvl5pPr marL="316756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5pPr>
      <a:lvl6pPr marL="387146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6pPr>
      <a:lvl7pPr marL="4575371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7pPr>
      <a:lvl8pPr marL="5279274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8pPr>
      <a:lvl9pPr marL="5983177" indent="-351952" algn="l" defTabSz="1407806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1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1pPr>
      <a:lvl2pPr marL="70390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2pPr>
      <a:lvl3pPr marL="140780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3pPr>
      <a:lvl4pPr marL="2111709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4pPr>
      <a:lvl5pPr marL="2815612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5pPr>
      <a:lvl6pPr marL="3519515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6pPr>
      <a:lvl7pPr marL="4223418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7pPr>
      <a:lvl8pPr marL="4927323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8pPr>
      <a:lvl9pPr marL="5631226" algn="l" defTabSz="1407806" rtl="0" eaLnBrk="1" latinLnBrk="0" hangingPunct="1">
        <a:defRPr kumimoji="1" sz="282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欲しかったあのアイテムがスペシャルプライス！"/>
          <p:cNvSpPr>
            <a:spLocks noGrp="1"/>
          </p:cNvSpPr>
          <p:nvPr>
            <p:ph type="subTitle" idx="1"/>
          </p:nvPr>
        </p:nvSpPr>
        <p:spPr>
          <a:xfrm>
            <a:off x="3767524" y="4360414"/>
            <a:ext cx="5956289" cy="814494"/>
          </a:xfrm>
        </p:spPr>
        <p:txBody>
          <a:bodyPr vert="horz" lIns="0" tIns="0" rIns="0" bIns="0" rtlCol="0" anchor="ctr" anchorCtr="0">
            <a:noAutofit/>
          </a:bodyPr>
          <a:lstStyle/>
          <a:p>
            <a:pPr algn="l" fontAlgn="ctr">
              <a:spcBef>
                <a:spcPts val="0"/>
              </a:spcBef>
            </a:pPr>
            <a:r>
              <a:rPr lang="ja-JP" altLang="en-US" sz="2262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欲しかったあのアイテムがスペシャルプライス！</a:t>
            </a:r>
          </a:p>
        </p:txBody>
      </p:sp>
      <p:sp>
        <p:nvSpPr>
          <p:cNvPr id="6" name="2018.01.15-01.31"/>
          <p:cNvSpPr txBox="1">
            <a:spLocks/>
          </p:cNvSpPr>
          <p:nvPr/>
        </p:nvSpPr>
        <p:spPr>
          <a:xfrm>
            <a:off x="2606237" y="9647861"/>
            <a:ext cx="5388107" cy="549523"/>
          </a:xfrm>
          <a:prstGeom prst="rect">
            <a:avLst/>
          </a:prstGeom>
        </p:spPr>
        <p:txBody>
          <a:bodyPr vert="horz" lIns="0" tIns="0" rIns="0" bIns="0" rtlCol="0" anchor="ctr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5656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2018.01.15-01.31</a:t>
            </a:r>
            <a:endParaRPr lang="ja-JP" altLang="en-US" sz="5656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7" name="FashionTown XX"/>
          <p:cNvSpPr txBox="1">
            <a:spLocks/>
          </p:cNvSpPr>
          <p:nvPr/>
        </p:nvSpPr>
        <p:spPr>
          <a:xfrm>
            <a:off x="1578870" y="10637002"/>
            <a:ext cx="7534072" cy="1099045"/>
          </a:xfrm>
          <a:prstGeom prst="rect">
            <a:avLst/>
          </a:prstGeom>
          <a:noFill/>
        </p:spPr>
        <p:txBody>
          <a:bodyPr vert="horz" lIns="0" tIns="0" rIns="0" bIns="0" rtlCol="0" anchor="b" anchorCtr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kumimoji="1"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ctr">
              <a:spcBef>
                <a:spcPts val="0"/>
              </a:spcBef>
            </a:pPr>
            <a:r>
              <a:rPr lang="en-US" altLang="ja-JP" sz="8483" i="1" dirty="0" err="1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FashionTown</a:t>
            </a:r>
            <a:r>
              <a:rPr lang="en-US" altLang="ja-JP" sz="8483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 XX</a:t>
            </a:r>
            <a:endParaRPr lang="ja-JP" altLang="en-US" sz="8483" b="1" i="1" spc="-47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5" name="Fair"/>
          <p:cNvSpPr txBox="1">
            <a:spLocks/>
          </p:cNvSpPr>
          <p:nvPr/>
        </p:nvSpPr>
        <p:spPr>
          <a:xfrm>
            <a:off x="4633224" y="6541559"/>
            <a:ext cx="4826845" cy="3156165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>
              <a:lnSpc>
                <a:spcPts val="24036"/>
              </a:lnSpc>
            </a:pPr>
            <a:r>
              <a:rPr lang="en-US" altLang="ja-JP" sz="24036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Fair</a:t>
            </a:r>
            <a:endParaRPr lang="ja-JP" altLang="en-US" sz="24036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  <p:sp>
        <p:nvSpPr>
          <p:cNvPr id="8" name="Winter"/>
          <p:cNvSpPr txBox="1">
            <a:spLocks/>
          </p:cNvSpPr>
          <p:nvPr/>
        </p:nvSpPr>
        <p:spPr>
          <a:xfrm>
            <a:off x="255316" y="4301699"/>
            <a:ext cx="6959638" cy="3195323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ctr" defTabSz="995690" rtl="0" eaLnBrk="1" latinLnBrk="0" hangingPunct="1">
              <a:spcBef>
                <a:spcPct val="0"/>
              </a:spcBef>
              <a:buNone/>
              <a:defRPr kumimoji="1"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ctr"/>
            <a:r>
              <a:rPr lang="en-US" altLang="ja-JP" sz="24036" i="1" dirty="0">
                <a:solidFill>
                  <a:schemeClr val="bg1"/>
                </a:solidFill>
                <a:latin typeface="French Script MT" panose="03020402040607040605" pitchFamily="66" charset="0"/>
                <a:cs typeface="Microsoft Uighur" panose="02000000000000000000" pitchFamily="2" charset="-78"/>
              </a:rPr>
              <a:t>Winter</a:t>
            </a:r>
            <a:endParaRPr lang="ja-JP" altLang="en-US" sz="24036" i="1" dirty="0">
              <a:solidFill>
                <a:schemeClr val="bg1"/>
              </a:solidFill>
              <a:latin typeface="French Script MT" panose="03020402040607040605" pitchFamily="66" charset="0"/>
              <a:cs typeface="Microsoft Uighur" panose="020000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277239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11</Words>
  <Application>Microsoft Office PowerPoint</Application>
  <PresentationFormat>ユーザー設定</PresentationFormat>
  <Paragraphs>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Arial</vt:lpstr>
      <vt:lpstr>Calibri</vt:lpstr>
      <vt:lpstr>French Script MT</vt:lpstr>
      <vt:lpstr>Microsoft Uighur</vt:lpstr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Winter</dc:title>
  <dc:creator>Designer</dc:creator>
  <cp:lastModifiedBy>User</cp:lastModifiedBy>
  <cp:revision>15</cp:revision>
  <dcterms:created xsi:type="dcterms:W3CDTF">2018-09-12T06:01:13Z</dcterms:created>
  <dcterms:modified xsi:type="dcterms:W3CDTF">2018-09-19T10:49:15Z</dcterms:modified>
</cp:coreProperties>
</file>