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</p:sldIdLst>
  <p:sldSz cx="32399288" cy="10693400"/>
  <p:notesSz cx="6858000" cy="9144000"/>
  <p:defaultTextStyle>
    <a:defPPr>
      <a:defRPr lang="ja-JP"/>
    </a:defPPr>
    <a:lvl1pPr marL="0" algn="l" defTabSz="3079882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1pPr>
    <a:lvl2pPr marL="1539941" algn="l" defTabSz="3079882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2pPr>
    <a:lvl3pPr marL="3079882" algn="l" defTabSz="3079882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3pPr>
    <a:lvl4pPr marL="4619823" algn="l" defTabSz="3079882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4pPr>
    <a:lvl5pPr marL="6159764" algn="l" defTabSz="3079882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5pPr>
    <a:lvl6pPr marL="7699705" algn="l" defTabSz="3079882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6pPr>
    <a:lvl7pPr marL="9239646" algn="l" defTabSz="3079882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7pPr>
    <a:lvl8pPr marL="10779587" algn="l" defTabSz="3079882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8pPr>
    <a:lvl9pPr marL="12319528" algn="l" defTabSz="3079882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8" userDrawn="1">
          <p15:clr>
            <a:srgbClr val="A4A3A4"/>
          </p15:clr>
        </p15:guide>
        <p15:guide id="2" pos="1020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F7F7F"/>
    <a:srgbClr val="000080"/>
    <a:srgbClr val="000081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33" d="100"/>
          <a:sy n="33" d="100"/>
        </p:scale>
        <p:origin x="1422" y="1146"/>
      </p:cViewPr>
      <p:guideLst>
        <p:guide orient="horz" pos="3368"/>
        <p:guide pos="1020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1">
            <a:extLst>
              <a:ext uri="{FF2B5EF4-FFF2-40B4-BE49-F238E27FC236}">
                <a16:creationId xmlns:a16="http://schemas.microsoft.com/office/drawing/2014/main" id="{E95812B0-7913-40A3-81E6-2C7487CA59E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81" t="-49" r="47" b="49"/>
          <a:stretch/>
        </p:blipFill>
        <p:spPr>
          <a:xfrm>
            <a:off x="0" y="2409"/>
            <a:ext cx="32399288" cy="10690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1773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50937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3079882" rtl="0" eaLnBrk="1" latinLnBrk="0" hangingPunct="1">
        <a:spcBef>
          <a:spcPct val="0"/>
        </a:spcBef>
        <a:buNone/>
        <a:defRPr kumimoji="1" sz="1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54956" indent="-1154956" algn="l" defTabSz="307988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10800" kern="1200">
          <a:solidFill>
            <a:schemeClr val="tx1"/>
          </a:solidFill>
          <a:latin typeface="+mn-lt"/>
          <a:ea typeface="+mn-ea"/>
          <a:cs typeface="+mn-cs"/>
        </a:defRPr>
      </a:lvl1pPr>
      <a:lvl2pPr marL="2502404" indent="-962463" algn="l" defTabSz="3079882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9400" kern="1200">
          <a:solidFill>
            <a:schemeClr val="tx1"/>
          </a:solidFill>
          <a:latin typeface="+mn-lt"/>
          <a:ea typeface="+mn-ea"/>
          <a:cs typeface="+mn-cs"/>
        </a:defRPr>
      </a:lvl2pPr>
      <a:lvl3pPr marL="3849853" indent="-769971" algn="l" defTabSz="307988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8100" kern="1200">
          <a:solidFill>
            <a:schemeClr val="tx1"/>
          </a:solidFill>
          <a:latin typeface="+mn-lt"/>
          <a:ea typeface="+mn-ea"/>
          <a:cs typeface="+mn-cs"/>
        </a:defRPr>
      </a:lvl3pPr>
      <a:lvl4pPr marL="5389794" indent="-769971" algn="l" defTabSz="3079882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4pPr>
      <a:lvl5pPr marL="6929735" indent="-769971" algn="l" defTabSz="3079882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5pPr>
      <a:lvl6pPr marL="8469676" indent="-769971" algn="l" defTabSz="307988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6pPr>
      <a:lvl7pPr marL="10009617" indent="-769971" algn="l" defTabSz="307988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7pPr>
      <a:lvl8pPr marL="11549558" indent="-769971" algn="l" defTabSz="307988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8pPr>
      <a:lvl9pPr marL="13089499" indent="-769971" algn="l" defTabSz="307988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3079882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1pPr>
      <a:lvl2pPr marL="1539941" algn="l" defTabSz="3079882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2pPr>
      <a:lvl3pPr marL="3079882" algn="l" defTabSz="3079882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3pPr>
      <a:lvl4pPr marL="4619823" algn="l" defTabSz="3079882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4pPr>
      <a:lvl5pPr marL="6159764" algn="l" defTabSz="3079882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5pPr>
      <a:lvl6pPr marL="7699705" algn="l" defTabSz="3079882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6pPr>
      <a:lvl7pPr marL="9239646" algn="l" defTabSz="3079882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7pPr>
      <a:lvl8pPr marL="10779587" algn="l" defTabSz="3079882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8pPr>
      <a:lvl9pPr marL="12319528" algn="l" defTabSz="3079882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円/楕円 2"/>
          <p:cNvSpPr/>
          <p:nvPr/>
        </p:nvSpPr>
        <p:spPr>
          <a:xfrm>
            <a:off x="27648916" y="450156"/>
            <a:ext cx="3744416" cy="3744416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Photo</a:t>
            </a:r>
            <a:endParaRPr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円/楕円 1"/>
          <p:cNvSpPr/>
          <p:nvPr/>
        </p:nvSpPr>
        <p:spPr>
          <a:xfrm>
            <a:off x="285876" y="810196"/>
            <a:ext cx="5688632" cy="5688632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Photo</a:t>
            </a:r>
            <a:endParaRPr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テキスト ボックス 4"/>
          <p:cNvSpPr txBox="1"/>
          <p:nvPr/>
        </p:nvSpPr>
        <p:spPr>
          <a:xfrm>
            <a:off x="26238366" y="7506940"/>
            <a:ext cx="5820889" cy="1154162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noAutofit/>
          </a:bodyPr>
          <a:lstStyle/>
          <a:p>
            <a:pPr algn="r"/>
            <a:r>
              <a:rPr lang="en-US" altLang="ja-JP" sz="6900" dirty="0">
                <a:solidFill>
                  <a:srgbClr val="000081"/>
                </a:solidFill>
                <a:latin typeface="Arial Black" panose="020B0A04020102020204" pitchFamily="34" charset="0"/>
              </a:rPr>
              <a:t>FUJIZACCA</a:t>
            </a:r>
            <a:endParaRPr lang="ja-JP" altLang="en-US" sz="6900" dirty="0">
              <a:solidFill>
                <a:srgbClr val="000081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テキスト ボックス 3"/>
          <p:cNvSpPr txBox="1"/>
          <p:nvPr/>
        </p:nvSpPr>
        <p:spPr>
          <a:xfrm>
            <a:off x="21024180" y="8533400"/>
            <a:ext cx="10800000" cy="216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/>
            <a:r>
              <a:rPr lang="en-US" altLang="ja-JP" sz="11500" b="1" i="1" dirty="0">
                <a:solidFill>
                  <a:srgbClr val="7F7F7F"/>
                </a:solidFill>
                <a:latin typeface="Garamond" panose="02020404030301010803" pitchFamily="18" charset="0"/>
                <a:ea typeface="FangSong" panose="02010609060101010101" pitchFamily="49" charset="-122"/>
                <a:cs typeface="AngsanaUPC italic" panose="02020503050405090304" pitchFamily="18" charset="-34"/>
              </a:rPr>
              <a:t>20XX.3.1-3.14</a:t>
            </a:r>
            <a:endParaRPr lang="ja-JP" altLang="en-US" sz="11500" b="1" i="1" dirty="0">
              <a:solidFill>
                <a:srgbClr val="7F7F7F"/>
              </a:solidFill>
              <a:latin typeface="Garamond" panose="02020404030301010803" pitchFamily="18" charset="0"/>
              <a:ea typeface="FangSong" panose="02010609060101010101" pitchFamily="49" charset="-122"/>
              <a:cs typeface="AngsanaUPC italic" panose="02020503050405090304" pitchFamily="18" charset="-34"/>
            </a:endParaRPr>
          </a:p>
        </p:txBody>
      </p:sp>
      <p:sp>
        <p:nvSpPr>
          <p:cNvPr id="5" name="テキスト ボックス 2"/>
          <p:cNvSpPr txBox="1"/>
          <p:nvPr/>
        </p:nvSpPr>
        <p:spPr>
          <a:xfrm>
            <a:off x="645916" y="6786860"/>
            <a:ext cx="18000000" cy="360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l"/>
            <a:r>
              <a:rPr lang="ja-JP" altLang="en-US" sz="10000" b="1" dirty="0">
                <a:solidFill>
                  <a:srgbClr val="00008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想いを伝える</a:t>
            </a:r>
          </a:p>
          <a:p>
            <a:pPr algn="l"/>
            <a:r>
              <a:rPr lang="ja-JP" altLang="en-US" sz="10000" b="1" dirty="0">
                <a:solidFill>
                  <a:srgbClr val="00008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ホワイトデー・ギフト</a:t>
            </a:r>
          </a:p>
        </p:txBody>
      </p:sp>
      <p:sp>
        <p:nvSpPr>
          <p:cNvPr id="4" name="テキスト ボックス 1"/>
          <p:cNvSpPr txBox="1"/>
          <p:nvPr/>
        </p:nvSpPr>
        <p:spPr>
          <a:xfrm>
            <a:off x="5758484" y="522164"/>
            <a:ext cx="17927592" cy="720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lnSpc>
                <a:spcPct val="80000"/>
              </a:lnSpc>
            </a:pPr>
            <a:r>
              <a:rPr lang="en-US" altLang="ja-JP" sz="27500" b="1" dirty="0">
                <a:solidFill>
                  <a:srgbClr val="000080"/>
                </a:solidFill>
                <a:latin typeface="Monotype Corsiva" panose="03010101010201010101" pitchFamily="66" charset="0"/>
              </a:rPr>
              <a:t>White day's</a:t>
            </a:r>
          </a:p>
          <a:p>
            <a:pPr>
              <a:lnSpc>
                <a:spcPct val="80000"/>
              </a:lnSpc>
            </a:pPr>
            <a:r>
              <a:rPr lang="en-US" altLang="ja-JP" sz="27500" b="1" dirty="0">
                <a:solidFill>
                  <a:srgbClr val="000080"/>
                </a:solidFill>
                <a:latin typeface="Monotype Corsiva" panose="03010101010201010101" pitchFamily="66" charset="0"/>
              </a:rPr>
              <a:t>Fair 20XX</a:t>
            </a:r>
            <a:endParaRPr lang="ja-JP" altLang="en-US" sz="27500" b="1" dirty="0">
              <a:solidFill>
                <a:srgbClr val="00008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87044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</Words>
  <Application>Microsoft Office PowerPoint</Application>
  <PresentationFormat>ユーザー設定</PresentationFormat>
  <Paragraphs>8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HG丸ｺﾞｼｯｸM-PRO</vt:lpstr>
      <vt:lpstr>Arial</vt:lpstr>
      <vt:lpstr>Arial Black</vt:lpstr>
      <vt:lpstr>Garamond</vt:lpstr>
      <vt:lpstr>Monotype Corsiva</vt:lpstr>
      <vt:lpstr>Office ​​テーマ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2019-02-07T02:42:01Z</dcterms:created>
  <dcterms:modified xsi:type="dcterms:W3CDTF">2019-03-05T09:20:41Z</dcterms:modified>
</cp:coreProperties>
</file>